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1"/>
    <p:sldMasterId id="2147483697" r:id="rId2"/>
  </p:sldMasterIdLst>
  <p:notesMasterIdLst>
    <p:notesMasterId r:id="rId24"/>
  </p:notesMasterIdLst>
  <p:sldIdLst>
    <p:sldId id="256" r:id="rId3"/>
    <p:sldId id="257" r:id="rId4"/>
    <p:sldId id="260" r:id="rId5"/>
    <p:sldId id="259" r:id="rId6"/>
    <p:sldId id="344" r:id="rId7"/>
    <p:sldId id="262" r:id="rId8"/>
    <p:sldId id="346" r:id="rId9"/>
    <p:sldId id="347" r:id="rId10"/>
    <p:sldId id="301" r:id="rId11"/>
    <p:sldId id="297" r:id="rId12"/>
    <p:sldId id="350" r:id="rId13"/>
    <p:sldId id="351" r:id="rId14"/>
    <p:sldId id="352" r:id="rId15"/>
    <p:sldId id="353" r:id="rId16"/>
    <p:sldId id="265" r:id="rId17"/>
    <p:sldId id="267" r:id="rId18"/>
    <p:sldId id="348" r:id="rId19"/>
    <p:sldId id="349" r:id="rId20"/>
    <p:sldId id="271" r:id="rId21"/>
    <p:sldId id="355" r:id="rId22"/>
    <p:sldId id="315" r:id="rId23"/>
  </p:sldIdLst>
  <p:sldSz cx="9144000" cy="5143500" type="screen16x9"/>
  <p:notesSz cx="6858000" cy="9144000"/>
  <p:embeddedFontLst>
    <p:embeddedFont>
      <p:font typeface="Century Schoolbook" panose="02040604050505020304" pitchFamily="18" charset="0"/>
      <p:regular r:id="rId25"/>
      <p:bold r:id="rId26"/>
      <p:italic r:id="rId27"/>
      <p:boldItalic r:id="rId28"/>
    </p:embeddedFont>
    <p:embeddedFont>
      <p:font typeface="DM Serif Display" pitchFamily="2" charset="0"/>
      <p:regular r:id="rId29"/>
      <p:italic r:id="rId30"/>
    </p:embeddedFont>
    <p:embeddedFont>
      <p:font typeface="Fira Sans Extra Condensed Medium" panose="020B0604020202020204" charset="0"/>
      <p:regular r:id="rId31"/>
      <p:bold r:id="rId32"/>
      <p:italic r:id="rId33"/>
      <p:boldItalic r:id="rId34"/>
    </p:embeddedFont>
    <p:embeddedFont>
      <p:font typeface="Open Sans" panose="020B0606030504020204" pitchFamily="34" charset="0"/>
      <p:regular r:id="rId35"/>
      <p:bold r:id="rId36"/>
      <p:italic r:id="rId37"/>
      <p:boldItalic r:id="rId38"/>
    </p:embeddedFont>
    <p:embeddedFont>
      <p:font typeface="Open Sans Light" panose="020B0306030504020204" pitchFamily="34" charset="0"/>
      <p:regular r:id="rId39"/>
      <p:bold r:id="rId40"/>
      <p:italic r:id="rId41"/>
      <p:boldItalic r:id="rId42"/>
    </p:embeddedFont>
    <p:embeddedFont>
      <p:font typeface="Share" panose="020B060402020202020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FF9F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20CCE97-B331-4E4A-8288-9F2D3ECA4491}">
  <a:tblStyle styleId="{B20CCE97-B331-4E4A-8288-9F2D3ECA449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12" autoAdjust="0"/>
    <p:restoredTop sz="94660"/>
  </p:normalViewPr>
  <p:slideViewPr>
    <p:cSldViewPr snapToGrid="0">
      <p:cViewPr varScale="1">
        <p:scale>
          <a:sx n="138" d="100"/>
          <a:sy n="138" d="100"/>
        </p:scale>
        <p:origin x="71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5.fntdata"/><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7.fntdata"/><Relationship Id="rId44" Type="http://schemas.openxmlformats.org/officeDocument/2006/relationships/font" Target="fonts/font2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20" Type="http://schemas.openxmlformats.org/officeDocument/2006/relationships/slide" Target="slides/slide18.xml"/><Relationship Id="rId41"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hdphoto1.wdp>
</file>

<file path=ppt/media/hdphoto2.wdp>
</file>

<file path=ppt/media/image1.png>
</file>

<file path=ppt/media/image10.jpeg>
</file>

<file path=ppt/media/image11.png>
</file>

<file path=ppt/media/image12.png>
</file>

<file path=ppt/media/image13.png>
</file>

<file path=ppt/media/image14.png>
</file>

<file path=ppt/media/image16.jpeg>
</file>

<file path=ppt/media/image17.png>
</file>

<file path=ppt/media/image18.png>
</file>

<file path=ppt/media/image19.jpg>
</file>

<file path=ppt/media/image2.png>
</file>

<file path=ppt/media/image20.png>
</file>

<file path=ppt/media/image3.png>
</file>

<file path=ppt/media/image4.png>
</file>

<file path=ppt/media/image5.jp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5"/>
        <p:cNvGrpSpPr/>
        <p:nvPr/>
      </p:nvGrpSpPr>
      <p:grpSpPr>
        <a:xfrm>
          <a:off x="0" y="0"/>
          <a:ext cx="0" cy="0"/>
          <a:chOff x="0" y="0"/>
          <a:chExt cx="0" cy="0"/>
        </a:xfrm>
      </p:grpSpPr>
      <p:sp>
        <p:nvSpPr>
          <p:cNvPr id="1336" name="Google Shape;1336;g1166a889f7a_1_8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7" name="Google Shape;1337;g1166a889f7a_1_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410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1588ae0e4b_0_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1588ae0e4b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1588ae0e4b_0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1588ae0e4b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1588ae0e4b_0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1588ae0e4b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11298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1588ae0e4b_0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1588ae0e4b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66877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11588ae0e4b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11588ae0e4b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8"/>
        <p:cNvGrpSpPr/>
        <p:nvPr/>
      </p:nvGrpSpPr>
      <p:grpSpPr>
        <a:xfrm>
          <a:off x="0" y="0"/>
          <a:ext cx="0" cy="0"/>
          <a:chOff x="0" y="0"/>
          <a:chExt cx="0" cy="0"/>
        </a:xfrm>
      </p:grpSpPr>
      <p:sp>
        <p:nvSpPr>
          <p:cNvPr id="1769" name="Google Shape;1769;g11588ae0e4b_0_1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0" name="Google Shape;1770;g11588ae0e4b_0_1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1588ae0e4b_0_15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1588ae0e4b_0_1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166a889f7a_1_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166a889f7a_1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1588ae0e4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1588ae0e4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166a889f7a_1_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166a889f7a_1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27341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11588ae0e4b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1588ae0e4b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4"/>
        <p:cNvGrpSpPr/>
        <p:nvPr/>
      </p:nvGrpSpPr>
      <p:grpSpPr>
        <a:xfrm>
          <a:off x="0" y="0"/>
          <a:ext cx="0" cy="0"/>
          <a:chOff x="0" y="0"/>
          <a:chExt cx="0" cy="0"/>
        </a:xfrm>
      </p:grpSpPr>
      <p:sp>
        <p:nvSpPr>
          <p:cNvPr id="1455" name="Google Shape;1455;g1166a889f7a_1_1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 name="Google Shape;1456;g1166a889f7a_1_1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5"/>
        <p:cNvGrpSpPr/>
        <p:nvPr/>
      </p:nvGrpSpPr>
      <p:grpSpPr>
        <a:xfrm>
          <a:off x="0" y="0"/>
          <a:ext cx="0" cy="0"/>
          <a:chOff x="0" y="0"/>
          <a:chExt cx="0" cy="0"/>
        </a:xfrm>
      </p:grpSpPr>
      <p:sp>
        <p:nvSpPr>
          <p:cNvPr id="1336" name="Google Shape;1336;g1166a889f7a_1_8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7" name="Google Shape;1337;g1166a889f7a_1_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5"/>
        <p:cNvGrpSpPr/>
        <p:nvPr/>
      </p:nvGrpSpPr>
      <p:grpSpPr>
        <a:xfrm>
          <a:off x="0" y="0"/>
          <a:ext cx="0" cy="0"/>
          <a:chOff x="0" y="0"/>
          <a:chExt cx="0" cy="0"/>
        </a:xfrm>
      </p:grpSpPr>
      <p:sp>
        <p:nvSpPr>
          <p:cNvPr id="1336" name="Google Shape;1336;g1166a889f7a_1_8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7" name="Google Shape;1337;g1166a889f7a_1_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042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slide" Target="../slides/slide8.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slide" Target="../slides/slide8.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49550" y="1361100"/>
            <a:ext cx="4245000" cy="2122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CCCCCC"/>
              </a:buClr>
              <a:buSzPts val="4800"/>
              <a:buFont typeface="DM Serif Display"/>
              <a:buNone/>
              <a:defRPr sz="4800">
                <a:solidFill>
                  <a:schemeClr val="dk1"/>
                </a:solidFill>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a:p>
        </p:txBody>
      </p:sp>
      <p:sp>
        <p:nvSpPr>
          <p:cNvPr id="10" name="Google Shape;10;p2"/>
          <p:cNvSpPr txBox="1">
            <a:spLocks noGrp="1"/>
          </p:cNvSpPr>
          <p:nvPr>
            <p:ph type="subTitle" idx="1"/>
          </p:nvPr>
        </p:nvSpPr>
        <p:spPr>
          <a:xfrm>
            <a:off x="2449475" y="3483600"/>
            <a:ext cx="4245000" cy="363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CCCCCC"/>
              </a:buClr>
              <a:buSzPts val="1800"/>
              <a:buNone/>
              <a:defRPr sz="1200">
                <a:latin typeface="Open Sans Light"/>
                <a:ea typeface="Open Sans Light"/>
                <a:cs typeface="Open Sans Light"/>
                <a:sym typeface="Open Sans Light"/>
              </a:defRPr>
            </a:lvl1pPr>
            <a:lvl2pPr lvl="1" algn="ctr" rtl="0">
              <a:lnSpc>
                <a:spcPct val="100000"/>
              </a:lnSpc>
              <a:spcBef>
                <a:spcPts val="0"/>
              </a:spcBef>
              <a:spcAft>
                <a:spcPts val="0"/>
              </a:spcAft>
              <a:buClr>
                <a:srgbClr val="CCCCCC"/>
              </a:buClr>
              <a:buSzPts val="2800"/>
              <a:buNone/>
              <a:defRPr sz="2800">
                <a:solidFill>
                  <a:srgbClr val="CCCCCC"/>
                </a:solidFill>
              </a:defRPr>
            </a:lvl2pPr>
            <a:lvl3pPr lvl="2" algn="ctr" rtl="0">
              <a:lnSpc>
                <a:spcPct val="100000"/>
              </a:lnSpc>
              <a:spcBef>
                <a:spcPts val="0"/>
              </a:spcBef>
              <a:spcAft>
                <a:spcPts val="0"/>
              </a:spcAft>
              <a:buClr>
                <a:srgbClr val="CCCCCC"/>
              </a:buClr>
              <a:buSzPts val="2800"/>
              <a:buNone/>
              <a:defRPr sz="2800">
                <a:solidFill>
                  <a:srgbClr val="CCCCCC"/>
                </a:solidFill>
              </a:defRPr>
            </a:lvl3pPr>
            <a:lvl4pPr lvl="3" algn="ctr" rtl="0">
              <a:lnSpc>
                <a:spcPct val="100000"/>
              </a:lnSpc>
              <a:spcBef>
                <a:spcPts val="0"/>
              </a:spcBef>
              <a:spcAft>
                <a:spcPts val="0"/>
              </a:spcAft>
              <a:buClr>
                <a:srgbClr val="CCCCCC"/>
              </a:buClr>
              <a:buSzPts val="2800"/>
              <a:buNone/>
              <a:defRPr sz="2800">
                <a:solidFill>
                  <a:srgbClr val="CCCCCC"/>
                </a:solidFill>
              </a:defRPr>
            </a:lvl4pPr>
            <a:lvl5pPr lvl="4" algn="ctr" rtl="0">
              <a:lnSpc>
                <a:spcPct val="100000"/>
              </a:lnSpc>
              <a:spcBef>
                <a:spcPts val="0"/>
              </a:spcBef>
              <a:spcAft>
                <a:spcPts val="0"/>
              </a:spcAft>
              <a:buClr>
                <a:srgbClr val="CCCCCC"/>
              </a:buClr>
              <a:buSzPts val="2800"/>
              <a:buNone/>
              <a:defRPr sz="2800">
                <a:solidFill>
                  <a:srgbClr val="CCCCCC"/>
                </a:solidFill>
              </a:defRPr>
            </a:lvl5pPr>
            <a:lvl6pPr lvl="5" algn="ctr" rtl="0">
              <a:lnSpc>
                <a:spcPct val="100000"/>
              </a:lnSpc>
              <a:spcBef>
                <a:spcPts val="0"/>
              </a:spcBef>
              <a:spcAft>
                <a:spcPts val="0"/>
              </a:spcAft>
              <a:buClr>
                <a:srgbClr val="CCCCCC"/>
              </a:buClr>
              <a:buSzPts val="2800"/>
              <a:buNone/>
              <a:defRPr sz="2800">
                <a:solidFill>
                  <a:srgbClr val="CCCCCC"/>
                </a:solidFill>
              </a:defRPr>
            </a:lvl6pPr>
            <a:lvl7pPr lvl="6" algn="ctr" rtl="0">
              <a:lnSpc>
                <a:spcPct val="100000"/>
              </a:lnSpc>
              <a:spcBef>
                <a:spcPts val="0"/>
              </a:spcBef>
              <a:spcAft>
                <a:spcPts val="0"/>
              </a:spcAft>
              <a:buClr>
                <a:srgbClr val="CCCCCC"/>
              </a:buClr>
              <a:buSzPts val="2800"/>
              <a:buNone/>
              <a:defRPr sz="2800">
                <a:solidFill>
                  <a:srgbClr val="CCCCCC"/>
                </a:solidFill>
              </a:defRPr>
            </a:lvl7pPr>
            <a:lvl8pPr lvl="7" algn="ctr" rtl="0">
              <a:lnSpc>
                <a:spcPct val="100000"/>
              </a:lnSpc>
              <a:spcBef>
                <a:spcPts val="0"/>
              </a:spcBef>
              <a:spcAft>
                <a:spcPts val="0"/>
              </a:spcAft>
              <a:buClr>
                <a:srgbClr val="CCCCCC"/>
              </a:buClr>
              <a:buSzPts val="2800"/>
              <a:buNone/>
              <a:defRPr sz="2800">
                <a:solidFill>
                  <a:srgbClr val="CCCCCC"/>
                </a:solidFill>
              </a:defRPr>
            </a:lvl8pPr>
            <a:lvl9pPr lvl="8" algn="ctr" rtl="0">
              <a:lnSpc>
                <a:spcPct val="100000"/>
              </a:lnSpc>
              <a:spcBef>
                <a:spcPts val="0"/>
              </a:spcBef>
              <a:spcAft>
                <a:spcPts val="0"/>
              </a:spcAft>
              <a:buClr>
                <a:srgbClr val="CCCCCC"/>
              </a:buClr>
              <a:buSzPts val="2800"/>
              <a:buNone/>
              <a:defRPr sz="2800">
                <a:solidFill>
                  <a:srgbClr val="CCCCCC"/>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p:cSld name="CUSTOM_2">
    <p:spTree>
      <p:nvGrpSpPr>
        <p:cNvPr id="1" name="Shape 122"/>
        <p:cNvGrpSpPr/>
        <p:nvPr/>
      </p:nvGrpSpPr>
      <p:grpSpPr>
        <a:xfrm>
          <a:off x="0" y="0"/>
          <a:ext cx="0" cy="0"/>
          <a:chOff x="0" y="0"/>
          <a:chExt cx="0" cy="0"/>
        </a:xfrm>
      </p:grpSpPr>
      <p:sp>
        <p:nvSpPr>
          <p:cNvPr id="123" name="Google Shape;123;p29"/>
          <p:cNvSpPr txBox="1">
            <a:spLocks noGrp="1"/>
          </p:cNvSpPr>
          <p:nvPr>
            <p:ph type="ctrTitle"/>
          </p:nvPr>
        </p:nvSpPr>
        <p:spPr>
          <a:xfrm>
            <a:off x="-539012" y="2132593"/>
            <a:ext cx="4567800" cy="94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24" name="Google Shape;124;p29"/>
          <p:cNvSpPr txBox="1">
            <a:spLocks noGrp="1"/>
          </p:cNvSpPr>
          <p:nvPr>
            <p:ph type="subTitle" idx="1"/>
          </p:nvPr>
        </p:nvSpPr>
        <p:spPr>
          <a:xfrm>
            <a:off x="1231588" y="3202043"/>
            <a:ext cx="2797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25" name="Google Shape;125;p29"/>
          <p:cNvSpPr txBox="1">
            <a:spLocks noGrp="1"/>
          </p:cNvSpPr>
          <p:nvPr>
            <p:ph type="subTitle" idx="2"/>
          </p:nvPr>
        </p:nvSpPr>
        <p:spPr>
          <a:xfrm>
            <a:off x="5115470" y="3202043"/>
            <a:ext cx="2797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6" name="Google Shape;126;p29"/>
          <p:cNvSpPr txBox="1">
            <a:spLocks noGrp="1"/>
          </p:cNvSpPr>
          <p:nvPr>
            <p:ph type="ctrTitle" idx="3"/>
          </p:nvPr>
        </p:nvSpPr>
        <p:spPr>
          <a:xfrm>
            <a:off x="5115470" y="2132593"/>
            <a:ext cx="4587300" cy="946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3">
  <p:cSld name="CUSTOM_21">
    <p:spTree>
      <p:nvGrpSpPr>
        <p:cNvPr id="1" name="Shape 151"/>
        <p:cNvGrpSpPr/>
        <p:nvPr/>
      </p:nvGrpSpPr>
      <p:grpSpPr>
        <a:xfrm>
          <a:off x="0" y="0"/>
          <a:ext cx="0" cy="0"/>
          <a:chOff x="0" y="0"/>
          <a:chExt cx="0" cy="0"/>
        </a:xfrm>
      </p:grpSpPr>
      <p:sp>
        <p:nvSpPr>
          <p:cNvPr id="152" name="Google Shape;152;p33"/>
          <p:cNvSpPr txBox="1">
            <a:spLocks noGrp="1"/>
          </p:cNvSpPr>
          <p:nvPr>
            <p:ph type="ctrTitle"/>
          </p:nvPr>
        </p:nvSpPr>
        <p:spPr>
          <a:xfrm>
            <a:off x="723600" y="470622"/>
            <a:ext cx="1753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53" name="Google Shape;153;p33">
            <a:hlinkClick r:id="rId2" action="ppaction://hlinksldjump"/>
          </p:cNvPr>
          <p:cNvSpPr txBox="1">
            <a:spLocks noGrp="1"/>
          </p:cNvSpPr>
          <p:nvPr>
            <p:ph type="ctrTitle" idx="2"/>
          </p:nvPr>
        </p:nvSpPr>
        <p:spPr>
          <a:xfrm>
            <a:off x="725626" y="3784901"/>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54" name="Google Shape;154;p33"/>
          <p:cNvSpPr txBox="1">
            <a:spLocks noGrp="1"/>
          </p:cNvSpPr>
          <p:nvPr>
            <p:ph type="subTitle" idx="1"/>
          </p:nvPr>
        </p:nvSpPr>
        <p:spPr>
          <a:xfrm>
            <a:off x="725625" y="4291560"/>
            <a:ext cx="1906500" cy="40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155" name="Google Shape;155;p33">
            <a:hlinkClick r:id="rId2" action="ppaction://hlinksldjump"/>
          </p:cNvPr>
          <p:cNvSpPr txBox="1">
            <a:spLocks noGrp="1"/>
          </p:cNvSpPr>
          <p:nvPr>
            <p:ph type="title" idx="3" hasCustomPrompt="1"/>
          </p:nvPr>
        </p:nvSpPr>
        <p:spPr>
          <a:xfrm>
            <a:off x="725637" y="3219993"/>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6" name="Google Shape;156;p33">
            <a:hlinkClick r:id="" action="ppaction://noaction"/>
          </p:cNvPr>
          <p:cNvSpPr txBox="1">
            <a:spLocks noGrp="1"/>
          </p:cNvSpPr>
          <p:nvPr>
            <p:ph type="ctrTitle" idx="4"/>
          </p:nvPr>
        </p:nvSpPr>
        <p:spPr>
          <a:xfrm>
            <a:off x="2870600" y="3781500"/>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57" name="Google Shape;157;p33"/>
          <p:cNvSpPr txBox="1">
            <a:spLocks noGrp="1"/>
          </p:cNvSpPr>
          <p:nvPr>
            <p:ph type="subTitle" idx="5"/>
          </p:nvPr>
        </p:nvSpPr>
        <p:spPr>
          <a:xfrm>
            <a:off x="2870596" y="4287854"/>
            <a:ext cx="1976700" cy="40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158" name="Google Shape;158;p33">
            <a:hlinkClick r:id="" action="ppaction://noaction"/>
          </p:cNvPr>
          <p:cNvSpPr txBox="1">
            <a:spLocks noGrp="1"/>
          </p:cNvSpPr>
          <p:nvPr>
            <p:ph type="title" idx="6" hasCustomPrompt="1"/>
          </p:nvPr>
        </p:nvSpPr>
        <p:spPr>
          <a:xfrm>
            <a:off x="2870612" y="321659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9" name="Google Shape;159;p33">
            <a:hlinkClick r:id="" action="ppaction://noaction"/>
          </p:cNvPr>
          <p:cNvSpPr txBox="1">
            <a:spLocks noGrp="1"/>
          </p:cNvSpPr>
          <p:nvPr>
            <p:ph type="ctrTitle" idx="7"/>
          </p:nvPr>
        </p:nvSpPr>
        <p:spPr>
          <a:xfrm>
            <a:off x="5015575" y="3781525"/>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0" name="Google Shape;160;p33"/>
          <p:cNvSpPr txBox="1">
            <a:spLocks noGrp="1"/>
          </p:cNvSpPr>
          <p:nvPr>
            <p:ph type="subTitle" idx="8"/>
          </p:nvPr>
        </p:nvSpPr>
        <p:spPr>
          <a:xfrm>
            <a:off x="5015575" y="4287865"/>
            <a:ext cx="1906500" cy="40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161" name="Google Shape;161;p33">
            <a:hlinkClick r:id="" action="ppaction://noaction"/>
          </p:cNvPr>
          <p:cNvSpPr txBox="1">
            <a:spLocks noGrp="1"/>
          </p:cNvSpPr>
          <p:nvPr>
            <p:ph type="title" idx="9" hasCustomPrompt="1"/>
          </p:nvPr>
        </p:nvSpPr>
        <p:spPr>
          <a:xfrm>
            <a:off x="5015587" y="32166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25">
    <p:spTree>
      <p:nvGrpSpPr>
        <p:cNvPr id="1" name="Shape 239"/>
        <p:cNvGrpSpPr/>
        <p:nvPr/>
      </p:nvGrpSpPr>
      <p:grpSpPr>
        <a:xfrm>
          <a:off x="0" y="0"/>
          <a:ext cx="0" cy="0"/>
          <a:chOff x="0" y="0"/>
          <a:chExt cx="0" cy="0"/>
        </a:xfrm>
      </p:grpSpPr>
      <p:sp>
        <p:nvSpPr>
          <p:cNvPr id="240" name="Google Shape;240;p44"/>
          <p:cNvSpPr/>
          <p:nvPr/>
        </p:nvSpPr>
        <p:spPr>
          <a:xfrm flipH="1">
            <a:off x="5204100" y="539500"/>
            <a:ext cx="3939900" cy="536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1" name="Google Shape;241;p44"/>
          <p:cNvSpPr/>
          <p:nvPr/>
        </p:nvSpPr>
        <p:spPr>
          <a:xfrm rot="5400000" flipH="1">
            <a:off x="105125" y="4670975"/>
            <a:ext cx="679500" cy="536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26">
    <p:spTree>
      <p:nvGrpSpPr>
        <p:cNvPr id="1" name="Shape 242"/>
        <p:cNvGrpSpPr/>
        <p:nvPr/>
      </p:nvGrpSpPr>
      <p:grpSpPr>
        <a:xfrm>
          <a:off x="0" y="0"/>
          <a:ext cx="0" cy="0"/>
          <a:chOff x="0" y="0"/>
          <a:chExt cx="0" cy="0"/>
        </a:xfrm>
      </p:grpSpPr>
      <p:sp>
        <p:nvSpPr>
          <p:cNvPr id="243" name="Google Shape;243;p45"/>
          <p:cNvSpPr/>
          <p:nvPr/>
        </p:nvSpPr>
        <p:spPr>
          <a:xfrm>
            <a:off x="5344850" y="0"/>
            <a:ext cx="3798900" cy="223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5"/>
          <p:cNvSpPr/>
          <p:nvPr/>
        </p:nvSpPr>
        <p:spPr>
          <a:xfrm>
            <a:off x="-2066275" y="45994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5DBDDF98-C922-483F-97E9-3E76B0201B42}" type="datetimeFigureOut">
              <a:rPr lang="en-US" smtClean="0"/>
              <a:t>12/4/2023</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0783362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49550" y="1361100"/>
            <a:ext cx="4245000" cy="2122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CCCCCC"/>
              </a:buClr>
              <a:buSzPts val="4800"/>
              <a:buFont typeface="DM Serif Display"/>
              <a:buNone/>
              <a:defRPr sz="4800">
                <a:solidFill>
                  <a:schemeClr val="dk1"/>
                </a:solidFill>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a:p>
        </p:txBody>
      </p:sp>
      <p:sp>
        <p:nvSpPr>
          <p:cNvPr id="10" name="Google Shape;10;p2"/>
          <p:cNvSpPr txBox="1">
            <a:spLocks noGrp="1"/>
          </p:cNvSpPr>
          <p:nvPr>
            <p:ph type="subTitle" idx="1"/>
          </p:nvPr>
        </p:nvSpPr>
        <p:spPr>
          <a:xfrm>
            <a:off x="2449475" y="3483600"/>
            <a:ext cx="4245000" cy="363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CCCCCC"/>
              </a:buClr>
              <a:buSzPts val="1800"/>
              <a:buNone/>
              <a:defRPr sz="1200">
                <a:latin typeface="Open Sans Light"/>
                <a:ea typeface="Open Sans Light"/>
                <a:cs typeface="Open Sans Light"/>
                <a:sym typeface="Open Sans Light"/>
              </a:defRPr>
            </a:lvl1pPr>
            <a:lvl2pPr lvl="1" algn="ctr" rtl="0">
              <a:lnSpc>
                <a:spcPct val="100000"/>
              </a:lnSpc>
              <a:spcBef>
                <a:spcPts val="0"/>
              </a:spcBef>
              <a:spcAft>
                <a:spcPts val="0"/>
              </a:spcAft>
              <a:buClr>
                <a:srgbClr val="CCCCCC"/>
              </a:buClr>
              <a:buSzPts val="2800"/>
              <a:buNone/>
              <a:defRPr sz="2800">
                <a:solidFill>
                  <a:srgbClr val="CCCCCC"/>
                </a:solidFill>
              </a:defRPr>
            </a:lvl2pPr>
            <a:lvl3pPr lvl="2" algn="ctr" rtl="0">
              <a:lnSpc>
                <a:spcPct val="100000"/>
              </a:lnSpc>
              <a:spcBef>
                <a:spcPts val="0"/>
              </a:spcBef>
              <a:spcAft>
                <a:spcPts val="0"/>
              </a:spcAft>
              <a:buClr>
                <a:srgbClr val="CCCCCC"/>
              </a:buClr>
              <a:buSzPts val="2800"/>
              <a:buNone/>
              <a:defRPr sz="2800">
                <a:solidFill>
                  <a:srgbClr val="CCCCCC"/>
                </a:solidFill>
              </a:defRPr>
            </a:lvl3pPr>
            <a:lvl4pPr lvl="3" algn="ctr" rtl="0">
              <a:lnSpc>
                <a:spcPct val="100000"/>
              </a:lnSpc>
              <a:spcBef>
                <a:spcPts val="0"/>
              </a:spcBef>
              <a:spcAft>
                <a:spcPts val="0"/>
              </a:spcAft>
              <a:buClr>
                <a:srgbClr val="CCCCCC"/>
              </a:buClr>
              <a:buSzPts val="2800"/>
              <a:buNone/>
              <a:defRPr sz="2800">
                <a:solidFill>
                  <a:srgbClr val="CCCCCC"/>
                </a:solidFill>
              </a:defRPr>
            </a:lvl4pPr>
            <a:lvl5pPr lvl="4" algn="ctr" rtl="0">
              <a:lnSpc>
                <a:spcPct val="100000"/>
              </a:lnSpc>
              <a:spcBef>
                <a:spcPts val="0"/>
              </a:spcBef>
              <a:spcAft>
                <a:spcPts val="0"/>
              </a:spcAft>
              <a:buClr>
                <a:srgbClr val="CCCCCC"/>
              </a:buClr>
              <a:buSzPts val="2800"/>
              <a:buNone/>
              <a:defRPr sz="2800">
                <a:solidFill>
                  <a:srgbClr val="CCCCCC"/>
                </a:solidFill>
              </a:defRPr>
            </a:lvl5pPr>
            <a:lvl6pPr lvl="5" algn="ctr" rtl="0">
              <a:lnSpc>
                <a:spcPct val="100000"/>
              </a:lnSpc>
              <a:spcBef>
                <a:spcPts val="0"/>
              </a:spcBef>
              <a:spcAft>
                <a:spcPts val="0"/>
              </a:spcAft>
              <a:buClr>
                <a:srgbClr val="CCCCCC"/>
              </a:buClr>
              <a:buSzPts val="2800"/>
              <a:buNone/>
              <a:defRPr sz="2800">
                <a:solidFill>
                  <a:srgbClr val="CCCCCC"/>
                </a:solidFill>
              </a:defRPr>
            </a:lvl6pPr>
            <a:lvl7pPr lvl="6" algn="ctr" rtl="0">
              <a:lnSpc>
                <a:spcPct val="100000"/>
              </a:lnSpc>
              <a:spcBef>
                <a:spcPts val="0"/>
              </a:spcBef>
              <a:spcAft>
                <a:spcPts val="0"/>
              </a:spcAft>
              <a:buClr>
                <a:srgbClr val="CCCCCC"/>
              </a:buClr>
              <a:buSzPts val="2800"/>
              <a:buNone/>
              <a:defRPr sz="2800">
                <a:solidFill>
                  <a:srgbClr val="CCCCCC"/>
                </a:solidFill>
              </a:defRPr>
            </a:lvl7pPr>
            <a:lvl8pPr lvl="7" algn="ctr" rtl="0">
              <a:lnSpc>
                <a:spcPct val="100000"/>
              </a:lnSpc>
              <a:spcBef>
                <a:spcPts val="0"/>
              </a:spcBef>
              <a:spcAft>
                <a:spcPts val="0"/>
              </a:spcAft>
              <a:buClr>
                <a:srgbClr val="CCCCCC"/>
              </a:buClr>
              <a:buSzPts val="2800"/>
              <a:buNone/>
              <a:defRPr sz="2800">
                <a:solidFill>
                  <a:srgbClr val="CCCCCC"/>
                </a:solidFill>
              </a:defRPr>
            </a:lvl8pPr>
            <a:lvl9pPr lvl="8" algn="ctr" rtl="0">
              <a:lnSpc>
                <a:spcPct val="100000"/>
              </a:lnSpc>
              <a:spcBef>
                <a:spcPts val="0"/>
              </a:spcBef>
              <a:spcAft>
                <a:spcPts val="0"/>
              </a:spcAft>
              <a:buClr>
                <a:srgbClr val="CCCCCC"/>
              </a:buClr>
              <a:buSzPts val="2800"/>
              <a:buNone/>
              <a:defRPr sz="2800">
                <a:solidFill>
                  <a:srgbClr val="CCCCCC"/>
                </a:solidFill>
              </a:defRPr>
            </a:lvl9pPr>
          </a:lstStyle>
          <a:p>
            <a:endParaRPr/>
          </a:p>
        </p:txBody>
      </p:sp>
    </p:spTree>
    <p:extLst>
      <p:ext uri="{BB962C8B-B14F-4D97-AF65-F5344CB8AC3E}">
        <p14:creationId xmlns:p14="http://schemas.microsoft.com/office/powerpoint/2010/main" val="35773905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flipH="1">
            <a:off x="4101575" y="2149455"/>
            <a:ext cx="2954400" cy="1921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a:endParaRPr/>
          </a:p>
        </p:txBody>
      </p:sp>
      <p:sp>
        <p:nvSpPr>
          <p:cNvPr id="13" name="Google Shape;13;p3"/>
          <p:cNvSpPr txBox="1">
            <a:spLocks noGrp="1"/>
          </p:cNvSpPr>
          <p:nvPr>
            <p:ph type="title" idx="2" hasCustomPrompt="1"/>
          </p:nvPr>
        </p:nvSpPr>
        <p:spPr>
          <a:xfrm flipH="1">
            <a:off x="787850" y="2419325"/>
            <a:ext cx="29544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0"/>
              <a:buNone/>
              <a:defRPr sz="16000"/>
            </a:lvl1pPr>
            <a:lvl2pPr lvl="1"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10649615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713225" y="1152475"/>
            <a:ext cx="7717500" cy="34470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Font typeface="Open Sans"/>
              <a:buAutoNum type="arabicPeriod"/>
              <a:defRPr sz="1200">
                <a:latin typeface="Open Sans Light"/>
                <a:ea typeface="Open Sans Light"/>
                <a:cs typeface="Open Sans Light"/>
                <a:sym typeface="Open Sans Light"/>
              </a:defRPr>
            </a:lvl1pPr>
            <a:lvl2pPr marL="914400" lvl="1" indent="-317500">
              <a:spcBef>
                <a:spcPts val="0"/>
              </a:spcBef>
              <a:spcAft>
                <a:spcPts val="0"/>
              </a:spcAft>
              <a:buSzPts val="1400"/>
              <a:buFont typeface="Open Sans Light"/>
              <a:buAutoNum type="alphaLcPeriod"/>
              <a:defRPr>
                <a:latin typeface="Open Sans Light"/>
                <a:ea typeface="Open Sans Light"/>
                <a:cs typeface="Open Sans Light"/>
                <a:sym typeface="Open Sans Light"/>
              </a:defRPr>
            </a:lvl2pPr>
            <a:lvl3pPr marL="1371600" lvl="2" indent="-317500">
              <a:spcBef>
                <a:spcPts val="0"/>
              </a:spcBef>
              <a:spcAft>
                <a:spcPts val="0"/>
              </a:spcAft>
              <a:buSzPts val="1400"/>
              <a:buFont typeface="Open Sans Light"/>
              <a:buAutoNum type="romanLcPeriod"/>
              <a:defRPr>
                <a:latin typeface="Open Sans Light"/>
                <a:ea typeface="Open Sans Light"/>
                <a:cs typeface="Open Sans Light"/>
                <a:sym typeface="Open Sans Light"/>
              </a:defRPr>
            </a:lvl3pPr>
            <a:lvl4pPr marL="1828800" lvl="3" indent="-317500">
              <a:spcBef>
                <a:spcPts val="0"/>
              </a:spcBef>
              <a:spcAft>
                <a:spcPts val="0"/>
              </a:spcAft>
              <a:buSzPts val="1400"/>
              <a:buFont typeface="Open Sans Light"/>
              <a:buAutoNum type="arabicPeriod"/>
              <a:defRPr>
                <a:latin typeface="Open Sans Light"/>
                <a:ea typeface="Open Sans Light"/>
                <a:cs typeface="Open Sans Light"/>
                <a:sym typeface="Open Sans Light"/>
              </a:defRPr>
            </a:lvl4pPr>
            <a:lvl5pPr marL="2286000" lvl="4" indent="-317500">
              <a:spcBef>
                <a:spcPts val="0"/>
              </a:spcBef>
              <a:spcAft>
                <a:spcPts val="0"/>
              </a:spcAft>
              <a:buSzPts val="1400"/>
              <a:buFont typeface="Open Sans Light"/>
              <a:buAutoNum type="alphaLcPeriod"/>
              <a:defRPr>
                <a:latin typeface="Open Sans Light"/>
                <a:ea typeface="Open Sans Light"/>
                <a:cs typeface="Open Sans Light"/>
                <a:sym typeface="Open Sans Light"/>
              </a:defRPr>
            </a:lvl5pPr>
            <a:lvl6pPr marL="2743200" lvl="5" indent="-317500">
              <a:spcBef>
                <a:spcPts val="0"/>
              </a:spcBef>
              <a:spcAft>
                <a:spcPts val="0"/>
              </a:spcAft>
              <a:buSzPts val="1400"/>
              <a:buFont typeface="Open Sans Light"/>
              <a:buAutoNum type="romanLcPeriod"/>
              <a:defRPr>
                <a:latin typeface="Open Sans Light"/>
                <a:ea typeface="Open Sans Light"/>
                <a:cs typeface="Open Sans Light"/>
                <a:sym typeface="Open Sans Light"/>
              </a:defRPr>
            </a:lvl6pPr>
            <a:lvl7pPr marL="3200400" lvl="6" indent="-317500">
              <a:spcBef>
                <a:spcPts val="0"/>
              </a:spcBef>
              <a:spcAft>
                <a:spcPts val="0"/>
              </a:spcAft>
              <a:buSzPts val="1400"/>
              <a:buFont typeface="Open Sans Light"/>
              <a:buAutoNum type="arabicPeriod"/>
              <a:defRPr>
                <a:latin typeface="Open Sans Light"/>
                <a:ea typeface="Open Sans Light"/>
                <a:cs typeface="Open Sans Light"/>
                <a:sym typeface="Open Sans Light"/>
              </a:defRPr>
            </a:lvl7pPr>
            <a:lvl8pPr marL="3657600" lvl="7" indent="-317500">
              <a:spcBef>
                <a:spcPts val="0"/>
              </a:spcBef>
              <a:spcAft>
                <a:spcPts val="0"/>
              </a:spcAft>
              <a:buSzPts val="1400"/>
              <a:buFont typeface="Open Sans Light"/>
              <a:buAutoNum type="alphaLcPeriod"/>
              <a:defRPr>
                <a:latin typeface="Open Sans Light"/>
                <a:ea typeface="Open Sans Light"/>
                <a:cs typeface="Open Sans Light"/>
                <a:sym typeface="Open Sans Light"/>
              </a:defRPr>
            </a:lvl8pPr>
            <a:lvl9pPr marL="4114800" lvl="8" indent="-317500">
              <a:spcBef>
                <a:spcPts val="0"/>
              </a:spcBef>
              <a:spcAft>
                <a:spcPts val="0"/>
              </a:spcAft>
              <a:buSzPts val="1400"/>
              <a:buFont typeface="Open Sans Light"/>
              <a:buAutoNum type="romanLcPeriod"/>
              <a:defRPr>
                <a:latin typeface="Open Sans Light"/>
                <a:ea typeface="Open Sans Light"/>
                <a:cs typeface="Open Sans Light"/>
                <a:sym typeface="Open Sans Light"/>
              </a:defRPr>
            </a:lvl9pPr>
          </a:lstStyle>
          <a:p>
            <a:endParaRPr/>
          </a:p>
        </p:txBody>
      </p:sp>
    </p:spTree>
    <p:extLst>
      <p:ext uri="{BB962C8B-B14F-4D97-AF65-F5344CB8AC3E}">
        <p14:creationId xmlns:p14="http://schemas.microsoft.com/office/powerpoint/2010/main" val="29268434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7"/>
        <p:cNvGrpSpPr/>
        <p:nvPr/>
      </p:nvGrpSpPr>
      <p:grpSpPr>
        <a:xfrm>
          <a:off x="0" y="0"/>
          <a:ext cx="0" cy="0"/>
          <a:chOff x="0" y="0"/>
          <a:chExt cx="0" cy="0"/>
        </a:xfrm>
      </p:grpSpPr>
      <p:sp>
        <p:nvSpPr>
          <p:cNvPr id="18" name="Google Shape;18;p5"/>
          <p:cNvSpPr txBox="1">
            <a:spLocks noGrp="1"/>
          </p:cNvSpPr>
          <p:nvPr>
            <p:ph type="subTitle" idx="1"/>
          </p:nvPr>
        </p:nvSpPr>
        <p:spPr>
          <a:xfrm>
            <a:off x="934675" y="2689512"/>
            <a:ext cx="2877300" cy="133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Open Sans Light"/>
                <a:ea typeface="Open Sans Light"/>
                <a:cs typeface="Open Sans Light"/>
                <a:sym typeface="Open Sans Light"/>
              </a:defRPr>
            </a:lvl1pPr>
            <a:lvl2pPr lvl="1" rtl="0">
              <a:spcBef>
                <a:spcPts val="1200"/>
              </a:spcBef>
              <a:spcAft>
                <a:spcPts val="0"/>
              </a:spcAft>
              <a:buNone/>
              <a:defRPr>
                <a:latin typeface="Open Sans Light"/>
                <a:ea typeface="Open Sans Light"/>
                <a:cs typeface="Open Sans Light"/>
                <a:sym typeface="Open Sans Light"/>
              </a:defRPr>
            </a:lvl2pPr>
            <a:lvl3pPr lvl="2" rtl="0">
              <a:spcBef>
                <a:spcPts val="1200"/>
              </a:spcBef>
              <a:spcAft>
                <a:spcPts val="0"/>
              </a:spcAft>
              <a:buNone/>
              <a:defRPr>
                <a:latin typeface="Open Sans Light"/>
                <a:ea typeface="Open Sans Light"/>
                <a:cs typeface="Open Sans Light"/>
                <a:sym typeface="Open Sans Light"/>
              </a:defRPr>
            </a:lvl3pPr>
            <a:lvl4pPr lvl="3" rtl="0">
              <a:spcBef>
                <a:spcPts val="1200"/>
              </a:spcBef>
              <a:spcAft>
                <a:spcPts val="0"/>
              </a:spcAft>
              <a:buNone/>
              <a:defRPr>
                <a:latin typeface="Open Sans Light"/>
                <a:ea typeface="Open Sans Light"/>
                <a:cs typeface="Open Sans Light"/>
                <a:sym typeface="Open Sans Light"/>
              </a:defRPr>
            </a:lvl4pPr>
            <a:lvl5pPr lvl="4" rtl="0">
              <a:spcBef>
                <a:spcPts val="1200"/>
              </a:spcBef>
              <a:spcAft>
                <a:spcPts val="0"/>
              </a:spcAft>
              <a:buNone/>
              <a:defRPr>
                <a:latin typeface="Open Sans Light"/>
                <a:ea typeface="Open Sans Light"/>
                <a:cs typeface="Open Sans Light"/>
                <a:sym typeface="Open Sans Light"/>
              </a:defRPr>
            </a:lvl5pPr>
            <a:lvl6pPr lvl="5" rtl="0">
              <a:spcBef>
                <a:spcPts val="1200"/>
              </a:spcBef>
              <a:spcAft>
                <a:spcPts val="0"/>
              </a:spcAft>
              <a:buNone/>
              <a:defRPr>
                <a:latin typeface="Open Sans Light"/>
                <a:ea typeface="Open Sans Light"/>
                <a:cs typeface="Open Sans Light"/>
                <a:sym typeface="Open Sans Light"/>
              </a:defRPr>
            </a:lvl6pPr>
            <a:lvl7pPr lvl="6" rtl="0">
              <a:spcBef>
                <a:spcPts val="1200"/>
              </a:spcBef>
              <a:spcAft>
                <a:spcPts val="0"/>
              </a:spcAft>
              <a:buNone/>
              <a:defRPr>
                <a:latin typeface="Open Sans Light"/>
                <a:ea typeface="Open Sans Light"/>
                <a:cs typeface="Open Sans Light"/>
                <a:sym typeface="Open Sans Light"/>
              </a:defRPr>
            </a:lvl7pPr>
            <a:lvl8pPr lvl="7" rtl="0">
              <a:spcBef>
                <a:spcPts val="1200"/>
              </a:spcBef>
              <a:spcAft>
                <a:spcPts val="0"/>
              </a:spcAft>
              <a:buNone/>
              <a:defRPr>
                <a:latin typeface="Open Sans Light"/>
                <a:ea typeface="Open Sans Light"/>
                <a:cs typeface="Open Sans Light"/>
                <a:sym typeface="Open Sans Light"/>
              </a:defRPr>
            </a:lvl8pPr>
            <a:lvl9pPr lvl="8" rtl="0">
              <a:spcBef>
                <a:spcPts val="1200"/>
              </a:spcBef>
              <a:spcAft>
                <a:spcPts val="1200"/>
              </a:spcAft>
              <a:buNone/>
              <a:defRPr>
                <a:latin typeface="Open Sans Light"/>
                <a:ea typeface="Open Sans Light"/>
                <a:cs typeface="Open Sans Light"/>
                <a:sym typeface="Open Sans Light"/>
              </a:defRPr>
            </a:lvl9pPr>
          </a:lstStyle>
          <a:p>
            <a:endParaRPr/>
          </a:p>
        </p:txBody>
      </p:sp>
      <p:sp>
        <p:nvSpPr>
          <p:cNvPr id="19" name="Google Shape;19;p5"/>
          <p:cNvSpPr txBox="1">
            <a:spLocks noGrp="1"/>
          </p:cNvSpPr>
          <p:nvPr>
            <p:ph type="subTitle" idx="2"/>
          </p:nvPr>
        </p:nvSpPr>
        <p:spPr>
          <a:xfrm>
            <a:off x="5371300" y="2689513"/>
            <a:ext cx="2877300" cy="133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Open Sans Light"/>
                <a:ea typeface="Open Sans Light"/>
                <a:cs typeface="Open Sans Light"/>
                <a:sym typeface="Open Sans Light"/>
              </a:defRPr>
            </a:lvl1pPr>
            <a:lvl2pPr lvl="1" rtl="0">
              <a:spcBef>
                <a:spcPts val="1200"/>
              </a:spcBef>
              <a:spcAft>
                <a:spcPts val="0"/>
              </a:spcAft>
              <a:buNone/>
              <a:defRPr>
                <a:latin typeface="Open Sans Light"/>
                <a:ea typeface="Open Sans Light"/>
                <a:cs typeface="Open Sans Light"/>
                <a:sym typeface="Open Sans Light"/>
              </a:defRPr>
            </a:lvl2pPr>
            <a:lvl3pPr lvl="2" rtl="0">
              <a:spcBef>
                <a:spcPts val="1200"/>
              </a:spcBef>
              <a:spcAft>
                <a:spcPts val="0"/>
              </a:spcAft>
              <a:buNone/>
              <a:defRPr>
                <a:latin typeface="Open Sans Light"/>
                <a:ea typeface="Open Sans Light"/>
                <a:cs typeface="Open Sans Light"/>
                <a:sym typeface="Open Sans Light"/>
              </a:defRPr>
            </a:lvl3pPr>
            <a:lvl4pPr lvl="3" rtl="0">
              <a:spcBef>
                <a:spcPts val="1200"/>
              </a:spcBef>
              <a:spcAft>
                <a:spcPts val="0"/>
              </a:spcAft>
              <a:buNone/>
              <a:defRPr>
                <a:latin typeface="Open Sans Light"/>
                <a:ea typeface="Open Sans Light"/>
                <a:cs typeface="Open Sans Light"/>
                <a:sym typeface="Open Sans Light"/>
              </a:defRPr>
            </a:lvl4pPr>
            <a:lvl5pPr lvl="4" rtl="0">
              <a:spcBef>
                <a:spcPts val="1200"/>
              </a:spcBef>
              <a:spcAft>
                <a:spcPts val="0"/>
              </a:spcAft>
              <a:buNone/>
              <a:defRPr>
                <a:latin typeface="Open Sans Light"/>
                <a:ea typeface="Open Sans Light"/>
                <a:cs typeface="Open Sans Light"/>
                <a:sym typeface="Open Sans Light"/>
              </a:defRPr>
            </a:lvl5pPr>
            <a:lvl6pPr lvl="5" rtl="0">
              <a:spcBef>
                <a:spcPts val="1200"/>
              </a:spcBef>
              <a:spcAft>
                <a:spcPts val="0"/>
              </a:spcAft>
              <a:buNone/>
              <a:defRPr>
                <a:latin typeface="Open Sans Light"/>
                <a:ea typeface="Open Sans Light"/>
                <a:cs typeface="Open Sans Light"/>
                <a:sym typeface="Open Sans Light"/>
              </a:defRPr>
            </a:lvl6pPr>
            <a:lvl7pPr lvl="6" rtl="0">
              <a:spcBef>
                <a:spcPts val="1200"/>
              </a:spcBef>
              <a:spcAft>
                <a:spcPts val="0"/>
              </a:spcAft>
              <a:buNone/>
              <a:defRPr>
                <a:latin typeface="Open Sans Light"/>
                <a:ea typeface="Open Sans Light"/>
                <a:cs typeface="Open Sans Light"/>
                <a:sym typeface="Open Sans Light"/>
              </a:defRPr>
            </a:lvl7pPr>
            <a:lvl8pPr lvl="7" rtl="0">
              <a:spcBef>
                <a:spcPts val="1200"/>
              </a:spcBef>
              <a:spcAft>
                <a:spcPts val="0"/>
              </a:spcAft>
              <a:buNone/>
              <a:defRPr>
                <a:latin typeface="Open Sans Light"/>
                <a:ea typeface="Open Sans Light"/>
                <a:cs typeface="Open Sans Light"/>
                <a:sym typeface="Open Sans Light"/>
              </a:defRPr>
            </a:lvl8pPr>
            <a:lvl9pPr lvl="8" rtl="0">
              <a:spcBef>
                <a:spcPts val="1200"/>
              </a:spcBef>
              <a:spcAft>
                <a:spcPts val="1200"/>
              </a:spcAft>
              <a:buNone/>
              <a:defRPr>
                <a:latin typeface="Open Sans Light"/>
                <a:ea typeface="Open Sans Light"/>
                <a:cs typeface="Open Sans Light"/>
                <a:sym typeface="Open Sans Light"/>
              </a:defRPr>
            </a:lvl9pPr>
          </a:lstStyle>
          <a:p>
            <a:endParaRPr/>
          </a:p>
        </p:txBody>
      </p:sp>
      <p:sp>
        <p:nvSpPr>
          <p:cNvPr id="20" name="Google Shape;20;p5"/>
          <p:cNvSpPr txBox="1">
            <a:spLocks noGrp="1"/>
          </p:cNvSpPr>
          <p:nvPr>
            <p:ph type="ctrTitle"/>
          </p:nvPr>
        </p:nvSpPr>
        <p:spPr>
          <a:xfrm>
            <a:off x="934675" y="21299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800"/>
              <a:buFont typeface="DM Serif Display"/>
              <a:buNone/>
              <a:defRPr>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a:p>
        </p:txBody>
      </p:sp>
      <p:sp>
        <p:nvSpPr>
          <p:cNvPr id="21" name="Google Shape;21;p5"/>
          <p:cNvSpPr txBox="1">
            <a:spLocks noGrp="1"/>
          </p:cNvSpPr>
          <p:nvPr>
            <p:ph type="ctrTitle" idx="3"/>
          </p:nvPr>
        </p:nvSpPr>
        <p:spPr>
          <a:xfrm>
            <a:off x="5371300" y="21299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2800"/>
              <a:buFont typeface="DM Serif Display"/>
              <a:buNone/>
              <a:defRPr>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a:p>
        </p:txBody>
      </p:sp>
    </p:spTree>
    <p:extLst>
      <p:ext uri="{BB962C8B-B14F-4D97-AF65-F5344CB8AC3E}">
        <p14:creationId xmlns:p14="http://schemas.microsoft.com/office/powerpoint/2010/main" val="13415919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2"/>
        <p:cNvGrpSpPr/>
        <p:nvPr/>
      </p:nvGrpSpPr>
      <p:grpSpPr>
        <a:xfrm>
          <a:off x="0" y="0"/>
          <a:ext cx="0" cy="0"/>
          <a:chOff x="0" y="0"/>
          <a:chExt cx="0" cy="0"/>
        </a:xfrm>
      </p:grpSpPr>
      <p:sp>
        <p:nvSpPr>
          <p:cNvPr id="23" name="Google Shape;23;p6"/>
          <p:cNvSpPr txBox="1">
            <a:spLocks noGrp="1"/>
          </p:cNvSpPr>
          <p:nvPr>
            <p:ph type="ctrTitle"/>
          </p:nvPr>
        </p:nvSpPr>
        <p:spPr>
          <a:xfrm>
            <a:off x="723600" y="470625"/>
            <a:ext cx="1567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34086038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713225" y="1152475"/>
            <a:ext cx="7717500" cy="34470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Font typeface="Open Sans"/>
              <a:buAutoNum type="arabicPeriod"/>
              <a:defRPr sz="1200">
                <a:latin typeface="Open Sans Light"/>
                <a:ea typeface="Open Sans Light"/>
                <a:cs typeface="Open Sans Light"/>
                <a:sym typeface="Open Sans Light"/>
              </a:defRPr>
            </a:lvl1pPr>
            <a:lvl2pPr marL="914400" lvl="1" indent="-317500">
              <a:spcBef>
                <a:spcPts val="0"/>
              </a:spcBef>
              <a:spcAft>
                <a:spcPts val="0"/>
              </a:spcAft>
              <a:buSzPts val="1400"/>
              <a:buFont typeface="Open Sans Light"/>
              <a:buAutoNum type="alphaLcPeriod"/>
              <a:defRPr>
                <a:latin typeface="Open Sans Light"/>
                <a:ea typeface="Open Sans Light"/>
                <a:cs typeface="Open Sans Light"/>
                <a:sym typeface="Open Sans Light"/>
              </a:defRPr>
            </a:lvl2pPr>
            <a:lvl3pPr marL="1371600" lvl="2" indent="-317500">
              <a:spcBef>
                <a:spcPts val="0"/>
              </a:spcBef>
              <a:spcAft>
                <a:spcPts val="0"/>
              </a:spcAft>
              <a:buSzPts val="1400"/>
              <a:buFont typeface="Open Sans Light"/>
              <a:buAutoNum type="romanLcPeriod"/>
              <a:defRPr>
                <a:latin typeface="Open Sans Light"/>
                <a:ea typeface="Open Sans Light"/>
                <a:cs typeface="Open Sans Light"/>
                <a:sym typeface="Open Sans Light"/>
              </a:defRPr>
            </a:lvl3pPr>
            <a:lvl4pPr marL="1828800" lvl="3" indent="-317500">
              <a:spcBef>
                <a:spcPts val="0"/>
              </a:spcBef>
              <a:spcAft>
                <a:spcPts val="0"/>
              </a:spcAft>
              <a:buSzPts val="1400"/>
              <a:buFont typeface="Open Sans Light"/>
              <a:buAutoNum type="arabicPeriod"/>
              <a:defRPr>
                <a:latin typeface="Open Sans Light"/>
                <a:ea typeface="Open Sans Light"/>
                <a:cs typeface="Open Sans Light"/>
                <a:sym typeface="Open Sans Light"/>
              </a:defRPr>
            </a:lvl4pPr>
            <a:lvl5pPr marL="2286000" lvl="4" indent="-317500">
              <a:spcBef>
                <a:spcPts val="0"/>
              </a:spcBef>
              <a:spcAft>
                <a:spcPts val="0"/>
              </a:spcAft>
              <a:buSzPts val="1400"/>
              <a:buFont typeface="Open Sans Light"/>
              <a:buAutoNum type="alphaLcPeriod"/>
              <a:defRPr>
                <a:latin typeface="Open Sans Light"/>
                <a:ea typeface="Open Sans Light"/>
                <a:cs typeface="Open Sans Light"/>
                <a:sym typeface="Open Sans Light"/>
              </a:defRPr>
            </a:lvl5pPr>
            <a:lvl6pPr marL="2743200" lvl="5" indent="-317500">
              <a:spcBef>
                <a:spcPts val="0"/>
              </a:spcBef>
              <a:spcAft>
                <a:spcPts val="0"/>
              </a:spcAft>
              <a:buSzPts val="1400"/>
              <a:buFont typeface="Open Sans Light"/>
              <a:buAutoNum type="romanLcPeriod"/>
              <a:defRPr>
                <a:latin typeface="Open Sans Light"/>
                <a:ea typeface="Open Sans Light"/>
                <a:cs typeface="Open Sans Light"/>
                <a:sym typeface="Open Sans Light"/>
              </a:defRPr>
            </a:lvl6pPr>
            <a:lvl7pPr marL="3200400" lvl="6" indent="-317500">
              <a:spcBef>
                <a:spcPts val="0"/>
              </a:spcBef>
              <a:spcAft>
                <a:spcPts val="0"/>
              </a:spcAft>
              <a:buSzPts val="1400"/>
              <a:buFont typeface="Open Sans Light"/>
              <a:buAutoNum type="arabicPeriod"/>
              <a:defRPr>
                <a:latin typeface="Open Sans Light"/>
                <a:ea typeface="Open Sans Light"/>
                <a:cs typeface="Open Sans Light"/>
                <a:sym typeface="Open Sans Light"/>
              </a:defRPr>
            </a:lvl7pPr>
            <a:lvl8pPr marL="3657600" lvl="7" indent="-317500">
              <a:spcBef>
                <a:spcPts val="0"/>
              </a:spcBef>
              <a:spcAft>
                <a:spcPts val="0"/>
              </a:spcAft>
              <a:buSzPts val="1400"/>
              <a:buFont typeface="Open Sans Light"/>
              <a:buAutoNum type="alphaLcPeriod"/>
              <a:defRPr>
                <a:latin typeface="Open Sans Light"/>
                <a:ea typeface="Open Sans Light"/>
                <a:cs typeface="Open Sans Light"/>
                <a:sym typeface="Open Sans Light"/>
              </a:defRPr>
            </a:lvl8pPr>
            <a:lvl9pPr marL="4114800" lvl="8" indent="-317500">
              <a:spcBef>
                <a:spcPts val="0"/>
              </a:spcBef>
              <a:spcAft>
                <a:spcPts val="0"/>
              </a:spcAft>
              <a:buSzPts val="1400"/>
              <a:buFont typeface="Open Sans Light"/>
              <a:buAutoNum type="romanLcPeriod"/>
              <a:defRPr>
                <a:latin typeface="Open Sans Light"/>
                <a:ea typeface="Open Sans Light"/>
                <a:cs typeface="Open Sans Light"/>
                <a:sym typeface="Open Sans Light"/>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1223575" y="1301500"/>
            <a:ext cx="3619800" cy="4116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6" name="Google Shape;26;p7"/>
          <p:cNvSpPr txBox="1">
            <a:spLocks noGrp="1"/>
          </p:cNvSpPr>
          <p:nvPr>
            <p:ph type="body" idx="1"/>
          </p:nvPr>
        </p:nvSpPr>
        <p:spPr>
          <a:xfrm>
            <a:off x="1223575" y="2039900"/>
            <a:ext cx="3619800" cy="18333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Font typeface="Open Sans Light"/>
              <a:buChar char="●"/>
              <a:defRPr sz="1200">
                <a:latin typeface="Open Sans Light"/>
                <a:ea typeface="Open Sans Light"/>
                <a:cs typeface="Open Sans Light"/>
                <a:sym typeface="Open Sans Light"/>
              </a:defRPr>
            </a:lvl1pPr>
            <a:lvl2pPr marL="914400" lvl="1" indent="-304800">
              <a:spcBef>
                <a:spcPts val="0"/>
              </a:spcBef>
              <a:spcAft>
                <a:spcPts val="0"/>
              </a:spcAft>
              <a:buSzPts val="1200"/>
              <a:buFont typeface="Open Sans Light"/>
              <a:buChar char="○"/>
              <a:defRPr sz="1200">
                <a:latin typeface="Open Sans Light"/>
                <a:ea typeface="Open Sans Light"/>
                <a:cs typeface="Open Sans Light"/>
                <a:sym typeface="Open Sans Light"/>
              </a:defRPr>
            </a:lvl2pPr>
            <a:lvl3pPr marL="1371600" lvl="2" indent="-304800">
              <a:spcBef>
                <a:spcPts val="0"/>
              </a:spcBef>
              <a:spcAft>
                <a:spcPts val="0"/>
              </a:spcAft>
              <a:buSzPts val="1200"/>
              <a:buFont typeface="Open Sans Light"/>
              <a:buChar char="■"/>
              <a:defRPr sz="1200">
                <a:latin typeface="Open Sans Light"/>
                <a:ea typeface="Open Sans Light"/>
                <a:cs typeface="Open Sans Light"/>
                <a:sym typeface="Open Sans Light"/>
              </a:defRPr>
            </a:lvl3pPr>
            <a:lvl4pPr marL="1828800" lvl="3" indent="-304800">
              <a:spcBef>
                <a:spcPts val="0"/>
              </a:spcBef>
              <a:spcAft>
                <a:spcPts val="0"/>
              </a:spcAft>
              <a:buSzPts val="1200"/>
              <a:buFont typeface="Open Sans Light"/>
              <a:buChar char="●"/>
              <a:defRPr sz="1200">
                <a:latin typeface="Open Sans Light"/>
                <a:ea typeface="Open Sans Light"/>
                <a:cs typeface="Open Sans Light"/>
                <a:sym typeface="Open Sans Light"/>
              </a:defRPr>
            </a:lvl4pPr>
            <a:lvl5pPr marL="2286000" lvl="4" indent="-304800">
              <a:spcBef>
                <a:spcPts val="0"/>
              </a:spcBef>
              <a:spcAft>
                <a:spcPts val="0"/>
              </a:spcAft>
              <a:buSzPts val="1200"/>
              <a:buFont typeface="Open Sans Light"/>
              <a:buChar char="○"/>
              <a:defRPr sz="1200">
                <a:latin typeface="Open Sans Light"/>
                <a:ea typeface="Open Sans Light"/>
                <a:cs typeface="Open Sans Light"/>
                <a:sym typeface="Open Sans Light"/>
              </a:defRPr>
            </a:lvl5pPr>
            <a:lvl6pPr marL="2743200" lvl="5" indent="-304800">
              <a:spcBef>
                <a:spcPts val="0"/>
              </a:spcBef>
              <a:spcAft>
                <a:spcPts val="0"/>
              </a:spcAft>
              <a:buSzPts val="1200"/>
              <a:buFont typeface="Open Sans Light"/>
              <a:buChar char="■"/>
              <a:defRPr sz="1200">
                <a:latin typeface="Open Sans Light"/>
                <a:ea typeface="Open Sans Light"/>
                <a:cs typeface="Open Sans Light"/>
                <a:sym typeface="Open Sans Light"/>
              </a:defRPr>
            </a:lvl6pPr>
            <a:lvl7pPr marL="3200400" lvl="6" indent="-304800">
              <a:spcBef>
                <a:spcPts val="0"/>
              </a:spcBef>
              <a:spcAft>
                <a:spcPts val="0"/>
              </a:spcAft>
              <a:buSzPts val="1200"/>
              <a:buFont typeface="Open Sans Light"/>
              <a:buChar char="●"/>
              <a:defRPr sz="1200">
                <a:latin typeface="Open Sans Light"/>
                <a:ea typeface="Open Sans Light"/>
                <a:cs typeface="Open Sans Light"/>
                <a:sym typeface="Open Sans Light"/>
              </a:defRPr>
            </a:lvl7pPr>
            <a:lvl8pPr marL="3657600" lvl="7" indent="-304800">
              <a:spcBef>
                <a:spcPts val="0"/>
              </a:spcBef>
              <a:spcAft>
                <a:spcPts val="0"/>
              </a:spcAft>
              <a:buSzPts val="1200"/>
              <a:buFont typeface="Open Sans Light"/>
              <a:buChar char="○"/>
              <a:defRPr sz="1200">
                <a:latin typeface="Open Sans Light"/>
                <a:ea typeface="Open Sans Light"/>
                <a:cs typeface="Open Sans Light"/>
                <a:sym typeface="Open Sans Light"/>
              </a:defRPr>
            </a:lvl8pPr>
            <a:lvl9pPr marL="4114800" lvl="8" indent="-304800">
              <a:spcBef>
                <a:spcPts val="0"/>
              </a:spcBef>
              <a:spcAft>
                <a:spcPts val="0"/>
              </a:spcAft>
              <a:buSzPts val="1200"/>
              <a:buFont typeface="Open Sans Light"/>
              <a:buChar char="■"/>
              <a:defRPr sz="1200">
                <a:latin typeface="Open Sans Light"/>
                <a:ea typeface="Open Sans Light"/>
                <a:cs typeface="Open Sans Light"/>
                <a:sym typeface="Open Sans Light"/>
              </a:defRPr>
            </a:lvl9pPr>
          </a:lstStyle>
          <a:p>
            <a:endParaRPr/>
          </a:p>
        </p:txBody>
      </p:sp>
    </p:spTree>
    <p:extLst>
      <p:ext uri="{BB962C8B-B14F-4D97-AF65-F5344CB8AC3E}">
        <p14:creationId xmlns:p14="http://schemas.microsoft.com/office/powerpoint/2010/main" val="424285106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2019050" y="1302350"/>
            <a:ext cx="5106000" cy="2386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41735189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2800"/>
              <a:buNone/>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a:endParaRPr/>
          </a:p>
        </p:txBody>
      </p:sp>
      <p:sp>
        <p:nvSpPr>
          <p:cNvPr id="31" name="Google Shape;31;p9"/>
          <p:cNvSpPr txBox="1">
            <a:spLocks noGrp="1"/>
          </p:cNvSpPr>
          <p:nvPr>
            <p:ph type="subTitle" idx="1"/>
          </p:nvPr>
        </p:nvSpPr>
        <p:spPr>
          <a:xfrm>
            <a:off x="2178957" y="2185251"/>
            <a:ext cx="19959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1pPr>
            <a:lvl2pPr lvl="1"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2pPr>
            <a:lvl3pPr lvl="2"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3pPr>
            <a:lvl4pPr lvl="3"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4pPr>
            <a:lvl5pPr lvl="4"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5pPr>
            <a:lvl6pPr lvl="5"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6pPr>
            <a:lvl7pPr lvl="6"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7pPr>
            <a:lvl8pPr lvl="7"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8pPr>
            <a:lvl9pPr lvl="8"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9pPr>
          </a:lstStyle>
          <a:p>
            <a:endParaRPr/>
          </a:p>
        </p:txBody>
      </p:sp>
    </p:spTree>
    <p:extLst>
      <p:ext uri="{BB962C8B-B14F-4D97-AF65-F5344CB8AC3E}">
        <p14:creationId xmlns:p14="http://schemas.microsoft.com/office/powerpoint/2010/main" val="11702216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713225" y="3689525"/>
            <a:ext cx="7717500" cy="6051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800"/>
              <a:buNone/>
              <a:defRPr sz="3600">
                <a:latin typeface="DM Serif Display"/>
                <a:ea typeface="DM Serif Display"/>
                <a:cs typeface="DM Serif Display"/>
                <a:sym typeface="DM Serif Display"/>
              </a:defRPr>
            </a:lvl1pPr>
          </a:lstStyle>
          <a:p>
            <a:endParaRPr/>
          </a:p>
        </p:txBody>
      </p:sp>
    </p:spTree>
    <p:extLst>
      <p:ext uri="{BB962C8B-B14F-4D97-AF65-F5344CB8AC3E}">
        <p14:creationId xmlns:p14="http://schemas.microsoft.com/office/powerpoint/2010/main" val="14030637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713100" y="2293525"/>
            <a:ext cx="7717800" cy="14994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a:spLocks noGrp="1"/>
          </p:cNvSpPr>
          <p:nvPr>
            <p:ph type="subTitle" idx="1"/>
          </p:nvPr>
        </p:nvSpPr>
        <p:spPr>
          <a:xfrm>
            <a:off x="712975" y="3945425"/>
            <a:ext cx="7717800" cy="42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Open Sans Light"/>
              <a:buNone/>
              <a:defRPr sz="1400">
                <a:latin typeface="Open Sans Light"/>
                <a:ea typeface="Open Sans Light"/>
                <a:cs typeface="Open Sans Light"/>
                <a:sym typeface="Open Sans Light"/>
              </a:defRPr>
            </a:lvl1pPr>
            <a:lvl2pPr lvl="1"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2pPr>
            <a:lvl3pPr lvl="2"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3pPr>
            <a:lvl4pPr lvl="3" algn="ctr" rtl="0">
              <a:lnSpc>
                <a:spcPct val="100000"/>
              </a:lnSpc>
              <a:spcBef>
                <a:spcPts val="0"/>
              </a:spcBef>
              <a:spcAft>
                <a:spcPts val="0"/>
              </a:spcAft>
              <a:buSzPts val="1200"/>
              <a:buFont typeface="Open Sans Light"/>
              <a:buNone/>
              <a:defRPr>
                <a:latin typeface="Open Sans Light"/>
                <a:ea typeface="Open Sans Light"/>
                <a:cs typeface="Open Sans Light"/>
                <a:sym typeface="Open Sans Light"/>
              </a:defRPr>
            </a:lvl4pPr>
            <a:lvl5pPr lvl="4"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5pPr>
            <a:lvl6pPr lvl="5"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6pPr>
            <a:lvl7pPr lvl="6"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7pPr>
            <a:lvl8pPr lvl="7"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8pPr>
            <a:lvl9pPr lvl="8"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9pPr>
          </a:lstStyle>
          <a:p>
            <a:endParaRPr/>
          </a:p>
        </p:txBody>
      </p:sp>
    </p:spTree>
    <p:extLst>
      <p:ext uri="{BB962C8B-B14F-4D97-AF65-F5344CB8AC3E}">
        <p14:creationId xmlns:p14="http://schemas.microsoft.com/office/powerpoint/2010/main" val="3941611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37"/>
        <p:cNvGrpSpPr/>
        <p:nvPr/>
      </p:nvGrpSpPr>
      <p:grpSpPr>
        <a:xfrm>
          <a:off x="0" y="0"/>
          <a:ext cx="0" cy="0"/>
          <a:chOff x="0" y="0"/>
          <a:chExt cx="0" cy="0"/>
        </a:xfrm>
      </p:grpSpPr>
    </p:spTree>
    <p:extLst>
      <p:ext uri="{BB962C8B-B14F-4D97-AF65-F5344CB8AC3E}">
        <p14:creationId xmlns:p14="http://schemas.microsoft.com/office/powerpoint/2010/main" val="288717667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38"/>
        <p:cNvGrpSpPr/>
        <p:nvPr/>
      </p:nvGrpSpPr>
      <p:grpSpPr>
        <a:xfrm>
          <a:off x="0" y="0"/>
          <a:ext cx="0" cy="0"/>
          <a:chOff x="0" y="0"/>
          <a:chExt cx="0" cy="0"/>
        </a:xfrm>
      </p:grpSpPr>
      <p:sp>
        <p:nvSpPr>
          <p:cNvPr id="39" name="Google Shape;39;p13"/>
          <p:cNvSpPr txBox="1">
            <a:spLocks noGrp="1"/>
          </p:cNvSpPr>
          <p:nvPr>
            <p:ph type="ctrTitle"/>
          </p:nvPr>
        </p:nvSpPr>
        <p:spPr>
          <a:xfrm>
            <a:off x="723600" y="470622"/>
            <a:ext cx="1753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 name="Google Shape;40;p13">
            <a:hlinkClick r:id="rId2" action="ppaction://hlinksldjump"/>
          </p:cNvPr>
          <p:cNvSpPr txBox="1">
            <a:spLocks noGrp="1"/>
          </p:cNvSpPr>
          <p:nvPr>
            <p:ph type="ctrTitle" idx="2"/>
          </p:nvPr>
        </p:nvSpPr>
        <p:spPr>
          <a:xfrm>
            <a:off x="2869492" y="2202425"/>
            <a:ext cx="11700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41" name="Google Shape;41;p13"/>
          <p:cNvSpPr txBox="1">
            <a:spLocks noGrp="1"/>
          </p:cNvSpPr>
          <p:nvPr>
            <p:ph type="subTitle" idx="1"/>
          </p:nvPr>
        </p:nvSpPr>
        <p:spPr>
          <a:xfrm>
            <a:off x="2133184" y="2617473"/>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42" name="Google Shape;42;p13">
            <a:hlinkClick r:id="rId2" action="ppaction://hlinksldjump"/>
          </p:cNvPr>
          <p:cNvSpPr txBox="1">
            <a:spLocks noGrp="1"/>
          </p:cNvSpPr>
          <p:nvPr>
            <p:ph type="title" idx="3" hasCustomPrompt="1"/>
          </p:nvPr>
        </p:nvSpPr>
        <p:spPr>
          <a:xfrm>
            <a:off x="2285884" y="1624335"/>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13">
            <a:hlinkClick r:id="rId3" action="ppaction://hlinksldjump"/>
          </p:cNvPr>
          <p:cNvSpPr txBox="1">
            <a:spLocks noGrp="1"/>
          </p:cNvSpPr>
          <p:nvPr>
            <p:ph type="ctrTitle" idx="4"/>
          </p:nvPr>
        </p:nvSpPr>
        <p:spPr>
          <a:xfrm>
            <a:off x="3965788" y="2199025"/>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44" name="Google Shape;44;p13"/>
          <p:cNvSpPr txBox="1">
            <a:spLocks noGrp="1"/>
          </p:cNvSpPr>
          <p:nvPr>
            <p:ph type="subTitle" idx="5"/>
          </p:nvPr>
        </p:nvSpPr>
        <p:spPr>
          <a:xfrm>
            <a:off x="4240888" y="2612183"/>
            <a:ext cx="19767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Font typeface="Open Sans Light"/>
              <a:buNone/>
              <a:defRPr sz="1000"/>
            </a:lvl1pPr>
            <a:lvl2pPr lvl="1"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45" name="Google Shape;45;p13">
            <a:hlinkClick r:id="rId3" action="ppaction://hlinksldjump"/>
          </p:cNvPr>
          <p:cNvSpPr txBox="1">
            <a:spLocks noGrp="1"/>
          </p:cNvSpPr>
          <p:nvPr>
            <p:ph type="title" idx="6" hasCustomPrompt="1"/>
          </p:nvPr>
        </p:nvSpPr>
        <p:spPr>
          <a:xfrm>
            <a:off x="4483545" y="162093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46" name="Google Shape;46;p13">
            <a:hlinkClick r:id="" action="ppaction://noaction"/>
          </p:cNvPr>
          <p:cNvSpPr txBox="1">
            <a:spLocks noGrp="1"/>
          </p:cNvSpPr>
          <p:nvPr>
            <p:ph type="ctrTitle" idx="7"/>
          </p:nvPr>
        </p:nvSpPr>
        <p:spPr>
          <a:xfrm>
            <a:off x="6974340" y="2199050"/>
            <a:ext cx="1444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47" name="Google Shape;47;p13"/>
          <p:cNvSpPr txBox="1">
            <a:spLocks noGrp="1"/>
          </p:cNvSpPr>
          <p:nvPr>
            <p:ph type="subTitle" idx="8"/>
          </p:nvPr>
        </p:nvSpPr>
        <p:spPr>
          <a:xfrm>
            <a:off x="6512506" y="2612198"/>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Font typeface="Open Sans Light"/>
              <a:buNone/>
              <a:defRPr sz="1000"/>
            </a:lvl1pPr>
            <a:lvl2pPr lvl="1"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48" name="Google Shape;48;p13">
            <a:hlinkClick r:id="" action="ppaction://noaction"/>
          </p:cNvPr>
          <p:cNvSpPr txBox="1">
            <a:spLocks noGrp="1"/>
          </p:cNvSpPr>
          <p:nvPr>
            <p:ph type="title" idx="9" hasCustomPrompt="1"/>
          </p:nvPr>
        </p:nvSpPr>
        <p:spPr>
          <a:xfrm>
            <a:off x="6665206" y="162094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3">
            <a:hlinkClick r:id="" action="ppaction://noaction"/>
          </p:cNvPr>
          <p:cNvSpPr txBox="1">
            <a:spLocks noGrp="1"/>
          </p:cNvSpPr>
          <p:nvPr>
            <p:ph type="ctrTitle" idx="13"/>
          </p:nvPr>
        </p:nvSpPr>
        <p:spPr>
          <a:xfrm>
            <a:off x="725626" y="3784901"/>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0" name="Google Shape;50;p13"/>
          <p:cNvSpPr txBox="1">
            <a:spLocks noGrp="1"/>
          </p:cNvSpPr>
          <p:nvPr>
            <p:ph type="subTitle" idx="14"/>
          </p:nvPr>
        </p:nvSpPr>
        <p:spPr>
          <a:xfrm>
            <a:off x="725625" y="4199959"/>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51" name="Google Shape;51;p13">
            <a:hlinkClick r:id="" action="ppaction://noaction"/>
          </p:cNvPr>
          <p:cNvSpPr txBox="1">
            <a:spLocks noGrp="1"/>
          </p:cNvSpPr>
          <p:nvPr>
            <p:ph type="title" idx="15" hasCustomPrompt="1"/>
          </p:nvPr>
        </p:nvSpPr>
        <p:spPr>
          <a:xfrm>
            <a:off x="725637" y="3219993"/>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3">
            <a:hlinkClick r:id="" action="ppaction://noaction"/>
          </p:cNvPr>
          <p:cNvSpPr txBox="1">
            <a:spLocks noGrp="1"/>
          </p:cNvSpPr>
          <p:nvPr>
            <p:ph type="ctrTitle" idx="16"/>
          </p:nvPr>
        </p:nvSpPr>
        <p:spPr>
          <a:xfrm>
            <a:off x="2870600" y="3781501"/>
            <a:ext cx="1128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3" name="Google Shape;53;p13"/>
          <p:cNvSpPr txBox="1">
            <a:spLocks noGrp="1"/>
          </p:cNvSpPr>
          <p:nvPr>
            <p:ph type="subTitle" idx="17"/>
          </p:nvPr>
        </p:nvSpPr>
        <p:spPr>
          <a:xfrm>
            <a:off x="2870596" y="4194668"/>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54" name="Google Shape;54;p13">
            <a:hlinkClick r:id="" action="ppaction://noaction"/>
          </p:cNvPr>
          <p:cNvSpPr txBox="1">
            <a:spLocks noGrp="1"/>
          </p:cNvSpPr>
          <p:nvPr>
            <p:ph type="title" idx="18" hasCustomPrompt="1"/>
          </p:nvPr>
        </p:nvSpPr>
        <p:spPr>
          <a:xfrm>
            <a:off x="2870612" y="321659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13">
            <a:hlinkClick r:id="" action="ppaction://noaction"/>
          </p:cNvPr>
          <p:cNvSpPr txBox="1">
            <a:spLocks noGrp="1"/>
          </p:cNvSpPr>
          <p:nvPr>
            <p:ph type="ctrTitle" idx="19"/>
          </p:nvPr>
        </p:nvSpPr>
        <p:spPr>
          <a:xfrm>
            <a:off x="5015575" y="3781526"/>
            <a:ext cx="9165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6" name="Google Shape;56;p13"/>
          <p:cNvSpPr txBox="1">
            <a:spLocks noGrp="1"/>
          </p:cNvSpPr>
          <p:nvPr>
            <p:ph type="subTitle" idx="20"/>
          </p:nvPr>
        </p:nvSpPr>
        <p:spPr>
          <a:xfrm>
            <a:off x="5015575" y="419468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57" name="Google Shape;57;p13">
            <a:hlinkClick r:id="" action="ppaction://noaction"/>
          </p:cNvPr>
          <p:cNvSpPr txBox="1">
            <a:spLocks noGrp="1"/>
          </p:cNvSpPr>
          <p:nvPr>
            <p:ph type="title" idx="21" hasCustomPrompt="1"/>
          </p:nvPr>
        </p:nvSpPr>
        <p:spPr>
          <a:xfrm>
            <a:off x="5015587" y="32166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5175671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8"/>
        <p:cNvGrpSpPr/>
        <p:nvPr/>
      </p:nvGrpSpPr>
      <p:grpSpPr>
        <a:xfrm>
          <a:off x="0" y="0"/>
          <a:ext cx="0" cy="0"/>
          <a:chOff x="0" y="0"/>
          <a:chExt cx="0" cy="0"/>
        </a:xfrm>
      </p:grpSpPr>
      <p:sp>
        <p:nvSpPr>
          <p:cNvPr id="59" name="Google Shape;59;p14"/>
          <p:cNvSpPr txBox="1">
            <a:spLocks noGrp="1"/>
          </p:cNvSpPr>
          <p:nvPr>
            <p:ph type="subTitle" idx="1"/>
          </p:nvPr>
        </p:nvSpPr>
        <p:spPr>
          <a:xfrm>
            <a:off x="1441813" y="1410150"/>
            <a:ext cx="6260400" cy="163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800">
                <a:latin typeface="Open Sans Light"/>
                <a:ea typeface="Open Sans Light"/>
                <a:cs typeface="Open Sans Light"/>
                <a:sym typeface="Open Sans Light"/>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60" name="Google Shape;60;p14"/>
          <p:cNvSpPr txBox="1">
            <a:spLocks noGrp="1"/>
          </p:cNvSpPr>
          <p:nvPr>
            <p:ph type="title"/>
          </p:nvPr>
        </p:nvSpPr>
        <p:spPr>
          <a:xfrm>
            <a:off x="1441788" y="3278250"/>
            <a:ext cx="6260400" cy="45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200"/>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Tree>
    <p:extLst>
      <p:ext uri="{BB962C8B-B14F-4D97-AF65-F5344CB8AC3E}">
        <p14:creationId xmlns:p14="http://schemas.microsoft.com/office/powerpoint/2010/main" val="40280931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61"/>
        <p:cNvGrpSpPr/>
        <p:nvPr/>
      </p:nvGrpSpPr>
      <p:grpSpPr>
        <a:xfrm>
          <a:off x="0" y="0"/>
          <a:ext cx="0" cy="0"/>
          <a:chOff x="0" y="0"/>
          <a:chExt cx="0" cy="0"/>
        </a:xfrm>
      </p:grpSpPr>
      <p:sp>
        <p:nvSpPr>
          <p:cNvPr id="62" name="Google Shape;62;p15"/>
          <p:cNvSpPr txBox="1">
            <a:spLocks noGrp="1"/>
          </p:cNvSpPr>
          <p:nvPr>
            <p:ph type="ctrTitle"/>
          </p:nvPr>
        </p:nvSpPr>
        <p:spPr>
          <a:xfrm flipH="1">
            <a:off x="2662025" y="2536464"/>
            <a:ext cx="2823900" cy="1622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63" name="Google Shape;63;p15"/>
          <p:cNvSpPr txBox="1">
            <a:spLocks noGrp="1"/>
          </p:cNvSpPr>
          <p:nvPr>
            <p:ph type="title" idx="2" hasCustomPrompt="1"/>
          </p:nvPr>
        </p:nvSpPr>
        <p:spPr>
          <a:xfrm flipH="1">
            <a:off x="5726839" y="2419325"/>
            <a:ext cx="2333700" cy="16224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160359145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64"/>
        <p:cNvGrpSpPr/>
        <p:nvPr/>
      </p:nvGrpSpPr>
      <p:grpSpPr>
        <a:xfrm>
          <a:off x="0" y="0"/>
          <a:ext cx="0" cy="0"/>
          <a:chOff x="0" y="0"/>
          <a:chExt cx="0" cy="0"/>
        </a:xfrm>
      </p:grpSpPr>
      <p:sp>
        <p:nvSpPr>
          <p:cNvPr id="65" name="Google Shape;65;p16"/>
          <p:cNvSpPr txBox="1">
            <a:spLocks noGrp="1"/>
          </p:cNvSpPr>
          <p:nvPr>
            <p:ph type="ctrTitle"/>
          </p:nvPr>
        </p:nvSpPr>
        <p:spPr>
          <a:xfrm flipH="1">
            <a:off x="4098567" y="2240372"/>
            <a:ext cx="32247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66" name="Google Shape;66;p16"/>
          <p:cNvSpPr txBox="1">
            <a:spLocks noGrp="1"/>
          </p:cNvSpPr>
          <p:nvPr>
            <p:ph type="title" idx="2" hasCustomPrompt="1"/>
          </p:nvPr>
        </p:nvSpPr>
        <p:spPr>
          <a:xfrm flipH="1">
            <a:off x="1631236" y="2269925"/>
            <a:ext cx="2379900" cy="19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1591826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
        <p:cNvGrpSpPr/>
        <p:nvPr/>
      </p:nvGrpSpPr>
      <p:grpSpPr>
        <a:xfrm>
          <a:off x="0" y="0"/>
          <a:ext cx="0" cy="0"/>
          <a:chOff x="0" y="0"/>
          <a:chExt cx="0" cy="0"/>
        </a:xfrm>
      </p:grpSpPr>
      <p:sp>
        <p:nvSpPr>
          <p:cNvPr id="18" name="Google Shape;18;p5"/>
          <p:cNvSpPr txBox="1">
            <a:spLocks noGrp="1"/>
          </p:cNvSpPr>
          <p:nvPr>
            <p:ph type="subTitle" idx="1"/>
          </p:nvPr>
        </p:nvSpPr>
        <p:spPr>
          <a:xfrm>
            <a:off x="934675" y="2689512"/>
            <a:ext cx="2877300" cy="133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Open Sans Light"/>
                <a:ea typeface="Open Sans Light"/>
                <a:cs typeface="Open Sans Light"/>
                <a:sym typeface="Open Sans Light"/>
              </a:defRPr>
            </a:lvl1pPr>
            <a:lvl2pPr lvl="1" rtl="0">
              <a:spcBef>
                <a:spcPts val="1200"/>
              </a:spcBef>
              <a:spcAft>
                <a:spcPts val="0"/>
              </a:spcAft>
              <a:buNone/>
              <a:defRPr>
                <a:latin typeface="Open Sans Light"/>
                <a:ea typeface="Open Sans Light"/>
                <a:cs typeface="Open Sans Light"/>
                <a:sym typeface="Open Sans Light"/>
              </a:defRPr>
            </a:lvl2pPr>
            <a:lvl3pPr lvl="2" rtl="0">
              <a:spcBef>
                <a:spcPts val="1200"/>
              </a:spcBef>
              <a:spcAft>
                <a:spcPts val="0"/>
              </a:spcAft>
              <a:buNone/>
              <a:defRPr>
                <a:latin typeface="Open Sans Light"/>
                <a:ea typeface="Open Sans Light"/>
                <a:cs typeface="Open Sans Light"/>
                <a:sym typeface="Open Sans Light"/>
              </a:defRPr>
            </a:lvl3pPr>
            <a:lvl4pPr lvl="3" rtl="0">
              <a:spcBef>
                <a:spcPts val="1200"/>
              </a:spcBef>
              <a:spcAft>
                <a:spcPts val="0"/>
              </a:spcAft>
              <a:buNone/>
              <a:defRPr>
                <a:latin typeface="Open Sans Light"/>
                <a:ea typeface="Open Sans Light"/>
                <a:cs typeface="Open Sans Light"/>
                <a:sym typeface="Open Sans Light"/>
              </a:defRPr>
            </a:lvl4pPr>
            <a:lvl5pPr lvl="4" rtl="0">
              <a:spcBef>
                <a:spcPts val="1200"/>
              </a:spcBef>
              <a:spcAft>
                <a:spcPts val="0"/>
              </a:spcAft>
              <a:buNone/>
              <a:defRPr>
                <a:latin typeface="Open Sans Light"/>
                <a:ea typeface="Open Sans Light"/>
                <a:cs typeface="Open Sans Light"/>
                <a:sym typeface="Open Sans Light"/>
              </a:defRPr>
            </a:lvl5pPr>
            <a:lvl6pPr lvl="5" rtl="0">
              <a:spcBef>
                <a:spcPts val="1200"/>
              </a:spcBef>
              <a:spcAft>
                <a:spcPts val="0"/>
              </a:spcAft>
              <a:buNone/>
              <a:defRPr>
                <a:latin typeface="Open Sans Light"/>
                <a:ea typeface="Open Sans Light"/>
                <a:cs typeface="Open Sans Light"/>
                <a:sym typeface="Open Sans Light"/>
              </a:defRPr>
            </a:lvl6pPr>
            <a:lvl7pPr lvl="6" rtl="0">
              <a:spcBef>
                <a:spcPts val="1200"/>
              </a:spcBef>
              <a:spcAft>
                <a:spcPts val="0"/>
              </a:spcAft>
              <a:buNone/>
              <a:defRPr>
                <a:latin typeface="Open Sans Light"/>
                <a:ea typeface="Open Sans Light"/>
                <a:cs typeface="Open Sans Light"/>
                <a:sym typeface="Open Sans Light"/>
              </a:defRPr>
            </a:lvl7pPr>
            <a:lvl8pPr lvl="7" rtl="0">
              <a:spcBef>
                <a:spcPts val="1200"/>
              </a:spcBef>
              <a:spcAft>
                <a:spcPts val="0"/>
              </a:spcAft>
              <a:buNone/>
              <a:defRPr>
                <a:latin typeface="Open Sans Light"/>
                <a:ea typeface="Open Sans Light"/>
                <a:cs typeface="Open Sans Light"/>
                <a:sym typeface="Open Sans Light"/>
              </a:defRPr>
            </a:lvl8pPr>
            <a:lvl9pPr lvl="8" rtl="0">
              <a:spcBef>
                <a:spcPts val="1200"/>
              </a:spcBef>
              <a:spcAft>
                <a:spcPts val="1200"/>
              </a:spcAft>
              <a:buNone/>
              <a:defRPr>
                <a:latin typeface="Open Sans Light"/>
                <a:ea typeface="Open Sans Light"/>
                <a:cs typeface="Open Sans Light"/>
                <a:sym typeface="Open Sans Light"/>
              </a:defRPr>
            </a:lvl9pPr>
          </a:lstStyle>
          <a:p>
            <a:endParaRPr/>
          </a:p>
        </p:txBody>
      </p:sp>
      <p:sp>
        <p:nvSpPr>
          <p:cNvPr id="19" name="Google Shape;19;p5"/>
          <p:cNvSpPr txBox="1">
            <a:spLocks noGrp="1"/>
          </p:cNvSpPr>
          <p:nvPr>
            <p:ph type="subTitle" idx="2"/>
          </p:nvPr>
        </p:nvSpPr>
        <p:spPr>
          <a:xfrm>
            <a:off x="5371300" y="2689513"/>
            <a:ext cx="2877300" cy="133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Open Sans Light"/>
                <a:ea typeface="Open Sans Light"/>
                <a:cs typeface="Open Sans Light"/>
                <a:sym typeface="Open Sans Light"/>
              </a:defRPr>
            </a:lvl1pPr>
            <a:lvl2pPr lvl="1" rtl="0">
              <a:spcBef>
                <a:spcPts val="1200"/>
              </a:spcBef>
              <a:spcAft>
                <a:spcPts val="0"/>
              </a:spcAft>
              <a:buNone/>
              <a:defRPr>
                <a:latin typeface="Open Sans Light"/>
                <a:ea typeface="Open Sans Light"/>
                <a:cs typeface="Open Sans Light"/>
                <a:sym typeface="Open Sans Light"/>
              </a:defRPr>
            </a:lvl2pPr>
            <a:lvl3pPr lvl="2" rtl="0">
              <a:spcBef>
                <a:spcPts val="1200"/>
              </a:spcBef>
              <a:spcAft>
                <a:spcPts val="0"/>
              </a:spcAft>
              <a:buNone/>
              <a:defRPr>
                <a:latin typeface="Open Sans Light"/>
                <a:ea typeface="Open Sans Light"/>
                <a:cs typeface="Open Sans Light"/>
                <a:sym typeface="Open Sans Light"/>
              </a:defRPr>
            </a:lvl3pPr>
            <a:lvl4pPr lvl="3" rtl="0">
              <a:spcBef>
                <a:spcPts val="1200"/>
              </a:spcBef>
              <a:spcAft>
                <a:spcPts val="0"/>
              </a:spcAft>
              <a:buNone/>
              <a:defRPr>
                <a:latin typeface="Open Sans Light"/>
                <a:ea typeface="Open Sans Light"/>
                <a:cs typeface="Open Sans Light"/>
                <a:sym typeface="Open Sans Light"/>
              </a:defRPr>
            </a:lvl4pPr>
            <a:lvl5pPr lvl="4" rtl="0">
              <a:spcBef>
                <a:spcPts val="1200"/>
              </a:spcBef>
              <a:spcAft>
                <a:spcPts val="0"/>
              </a:spcAft>
              <a:buNone/>
              <a:defRPr>
                <a:latin typeface="Open Sans Light"/>
                <a:ea typeface="Open Sans Light"/>
                <a:cs typeface="Open Sans Light"/>
                <a:sym typeface="Open Sans Light"/>
              </a:defRPr>
            </a:lvl5pPr>
            <a:lvl6pPr lvl="5" rtl="0">
              <a:spcBef>
                <a:spcPts val="1200"/>
              </a:spcBef>
              <a:spcAft>
                <a:spcPts val="0"/>
              </a:spcAft>
              <a:buNone/>
              <a:defRPr>
                <a:latin typeface="Open Sans Light"/>
                <a:ea typeface="Open Sans Light"/>
                <a:cs typeface="Open Sans Light"/>
                <a:sym typeface="Open Sans Light"/>
              </a:defRPr>
            </a:lvl6pPr>
            <a:lvl7pPr lvl="6" rtl="0">
              <a:spcBef>
                <a:spcPts val="1200"/>
              </a:spcBef>
              <a:spcAft>
                <a:spcPts val="0"/>
              </a:spcAft>
              <a:buNone/>
              <a:defRPr>
                <a:latin typeface="Open Sans Light"/>
                <a:ea typeface="Open Sans Light"/>
                <a:cs typeface="Open Sans Light"/>
                <a:sym typeface="Open Sans Light"/>
              </a:defRPr>
            </a:lvl7pPr>
            <a:lvl8pPr lvl="7" rtl="0">
              <a:spcBef>
                <a:spcPts val="1200"/>
              </a:spcBef>
              <a:spcAft>
                <a:spcPts val="0"/>
              </a:spcAft>
              <a:buNone/>
              <a:defRPr>
                <a:latin typeface="Open Sans Light"/>
                <a:ea typeface="Open Sans Light"/>
                <a:cs typeface="Open Sans Light"/>
                <a:sym typeface="Open Sans Light"/>
              </a:defRPr>
            </a:lvl8pPr>
            <a:lvl9pPr lvl="8" rtl="0">
              <a:spcBef>
                <a:spcPts val="1200"/>
              </a:spcBef>
              <a:spcAft>
                <a:spcPts val="1200"/>
              </a:spcAft>
              <a:buNone/>
              <a:defRPr>
                <a:latin typeface="Open Sans Light"/>
                <a:ea typeface="Open Sans Light"/>
                <a:cs typeface="Open Sans Light"/>
                <a:sym typeface="Open Sans Light"/>
              </a:defRPr>
            </a:lvl9pPr>
          </a:lstStyle>
          <a:p>
            <a:endParaRPr/>
          </a:p>
        </p:txBody>
      </p:sp>
      <p:sp>
        <p:nvSpPr>
          <p:cNvPr id="20" name="Google Shape;20;p5"/>
          <p:cNvSpPr txBox="1">
            <a:spLocks noGrp="1"/>
          </p:cNvSpPr>
          <p:nvPr>
            <p:ph type="ctrTitle"/>
          </p:nvPr>
        </p:nvSpPr>
        <p:spPr>
          <a:xfrm>
            <a:off x="934675" y="21299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800"/>
              <a:buFont typeface="DM Serif Display"/>
              <a:buNone/>
              <a:defRPr>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a:p>
        </p:txBody>
      </p:sp>
      <p:sp>
        <p:nvSpPr>
          <p:cNvPr id="21" name="Google Shape;21;p5"/>
          <p:cNvSpPr txBox="1">
            <a:spLocks noGrp="1"/>
          </p:cNvSpPr>
          <p:nvPr>
            <p:ph type="ctrTitle" idx="3"/>
          </p:nvPr>
        </p:nvSpPr>
        <p:spPr>
          <a:xfrm>
            <a:off x="5371300" y="21299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2800"/>
              <a:buFont typeface="DM Serif Display"/>
              <a:buNone/>
              <a:defRPr>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67"/>
        <p:cNvGrpSpPr/>
        <p:nvPr/>
      </p:nvGrpSpPr>
      <p:grpSpPr>
        <a:xfrm>
          <a:off x="0" y="0"/>
          <a:ext cx="0" cy="0"/>
          <a:chOff x="0" y="0"/>
          <a:chExt cx="0" cy="0"/>
        </a:xfrm>
      </p:grpSpPr>
      <p:sp>
        <p:nvSpPr>
          <p:cNvPr id="68" name="Google Shape;68;p17"/>
          <p:cNvSpPr txBox="1">
            <a:spLocks noGrp="1"/>
          </p:cNvSpPr>
          <p:nvPr>
            <p:ph type="ctrTitle"/>
          </p:nvPr>
        </p:nvSpPr>
        <p:spPr>
          <a:xfrm flipH="1">
            <a:off x="2676021" y="2226953"/>
            <a:ext cx="28239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69" name="Google Shape;69;p17"/>
          <p:cNvSpPr txBox="1">
            <a:spLocks noGrp="1"/>
          </p:cNvSpPr>
          <p:nvPr>
            <p:ph type="title" idx="2" hasCustomPrompt="1"/>
          </p:nvPr>
        </p:nvSpPr>
        <p:spPr>
          <a:xfrm flipH="1">
            <a:off x="5637514" y="2269925"/>
            <a:ext cx="23631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31014340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header 4">
  <p:cSld name="Section header 4">
    <p:spTree>
      <p:nvGrpSpPr>
        <p:cNvPr id="1" name="Shape 70"/>
        <p:cNvGrpSpPr/>
        <p:nvPr/>
      </p:nvGrpSpPr>
      <p:grpSpPr>
        <a:xfrm>
          <a:off x="0" y="0"/>
          <a:ext cx="0" cy="0"/>
          <a:chOff x="0" y="0"/>
          <a:chExt cx="0" cy="0"/>
        </a:xfrm>
      </p:grpSpPr>
      <p:sp>
        <p:nvSpPr>
          <p:cNvPr id="71" name="Google Shape;71;p18"/>
          <p:cNvSpPr txBox="1">
            <a:spLocks noGrp="1"/>
          </p:cNvSpPr>
          <p:nvPr>
            <p:ph type="ctrTitle"/>
          </p:nvPr>
        </p:nvSpPr>
        <p:spPr>
          <a:xfrm flipH="1">
            <a:off x="4098499" y="2231814"/>
            <a:ext cx="26100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72" name="Google Shape;72;p18"/>
          <p:cNvSpPr txBox="1">
            <a:spLocks noGrp="1"/>
          </p:cNvSpPr>
          <p:nvPr>
            <p:ph type="title" idx="2" hasCustomPrompt="1"/>
          </p:nvPr>
        </p:nvSpPr>
        <p:spPr>
          <a:xfrm flipH="1">
            <a:off x="1631236" y="2269925"/>
            <a:ext cx="2379900" cy="19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40671810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header 5">
  <p:cSld name="Section header 5">
    <p:spTree>
      <p:nvGrpSpPr>
        <p:cNvPr id="1" name="Shape 73"/>
        <p:cNvGrpSpPr/>
        <p:nvPr/>
      </p:nvGrpSpPr>
      <p:grpSpPr>
        <a:xfrm>
          <a:off x="0" y="0"/>
          <a:ext cx="0" cy="0"/>
          <a:chOff x="0" y="0"/>
          <a:chExt cx="0" cy="0"/>
        </a:xfrm>
      </p:grpSpPr>
      <p:sp>
        <p:nvSpPr>
          <p:cNvPr id="74" name="Google Shape;74;p19"/>
          <p:cNvSpPr txBox="1">
            <a:spLocks noGrp="1"/>
          </p:cNvSpPr>
          <p:nvPr>
            <p:ph type="ctrTitle"/>
          </p:nvPr>
        </p:nvSpPr>
        <p:spPr>
          <a:xfrm flipH="1">
            <a:off x="2534025" y="2690100"/>
            <a:ext cx="4076100" cy="1255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B7B7B7"/>
              </a:buClr>
              <a:buSzPts val="3600"/>
              <a:buNone/>
              <a:defRPr sz="3600"/>
            </a:lvl1pPr>
            <a:lvl2pPr lvl="1" algn="ctr" rtl="0">
              <a:spcBef>
                <a:spcPts val="0"/>
              </a:spcBef>
              <a:spcAft>
                <a:spcPts val="0"/>
              </a:spcAft>
              <a:buClr>
                <a:srgbClr val="B7B7B7"/>
              </a:buClr>
              <a:buSzPts val="6500"/>
              <a:buNone/>
              <a:defRPr sz="6500">
                <a:solidFill>
                  <a:srgbClr val="B7B7B7"/>
                </a:solidFill>
              </a:defRPr>
            </a:lvl2pPr>
            <a:lvl3pPr lvl="2" algn="ctr" rtl="0">
              <a:spcBef>
                <a:spcPts val="0"/>
              </a:spcBef>
              <a:spcAft>
                <a:spcPts val="0"/>
              </a:spcAft>
              <a:buClr>
                <a:srgbClr val="B7B7B7"/>
              </a:buClr>
              <a:buSzPts val="6500"/>
              <a:buNone/>
              <a:defRPr sz="6500">
                <a:solidFill>
                  <a:srgbClr val="B7B7B7"/>
                </a:solidFill>
              </a:defRPr>
            </a:lvl3pPr>
            <a:lvl4pPr lvl="3" algn="ctr" rtl="0">
              <a:spcBef>
                <a:spcPts val="0"/>
              </a:spcBef>
              <a:spcAft>
                <a:spcPts val="0"/>
              </a:spcAft>
              <a:buClr>
                <a:srgbClr val="B7B7B7"/>
              </a:buClr>
              <a:buSzPts val="6500"/>
              <a:buNone/>
              <a:defRPr sz="6500">
                <a:solidFill>
                  <a:srgbClr val="B7B7B7"/>
                </a:solidFill>
              </a:defRPr>
            </a:lvl4pPr>
            <a:lvl5pPr lvl="4" algn="ctr" rtl="0">
              <a:spcBef>
                <a:spcPts val="0"/>
              </a:spcBef>
              <a:spcAft>
                <a:spcPts val="0"/>
              </a:spcAft>
              <a:buClr>
                <a:srgbClr val="B7B7B7"/>
              </a:buClr>
              <a:buSzPts val="6500"/>
              <a:buNone/>
              <a:defRPr sz="6500">
                <a:solidFill>
                  <a:srgbClr val="B7B7B7"/>
                </a:solidFill>
              </a:defRPr>
            </a:lvl5pPr>
            <a:lvl6pPr lvl="5" algn="ctr" rtl="0">
              <a:spcBef>
                <a:spcPts val="0"/>
              </a:spcBef>
              <a:spcAft>
                <a:spcPts val="0"/>
              </a:spcAft>
              <a:buClr>
                <a:srgbClr val="B7B7B7"/>
              </a:buClr>
              <a:buSzPts val="6500"/>
              <a:buNone/>
              <a:defRPr sz="6500">
                <a:solidFill>
                  <a:srgbClr val="B7B7B7"/>
                </a:solidFill>
              </a:defRPr>
            </a:lvl6pPr>
            <a:lvl7pPr lvl="6" algn="ctr" rtl="0">
              <a:spcBef>
                <a:spcPts val="0"/>
              </a:spcBef>
              <a:spcAft>
                <a:spcPts val="0"/>
              </a:spcAft>
              <a:buClr>
                <a:srgbClr val="B7B7B7"/>
              </a:buClr>
              <a:buSzPts val="6500"/>
              <a:buNone/>
              <a:defRPr sz="6500">
                <a:solidFill>
                  <a:srgbClr val="B7B7B7"/>
                </a:solidFill>
              </a:defRPr>
            </a:lvl7pPr>
            <a:lvl8pPr lvl="7" algn="ctr" rtl="0">
              <a:spcBef>
                <a:spcPts val="0"/>
              </a:spcBef>
              <a:spcAft>
                <a:spcPts val="0"/>
              </a:spcAft>
              <a:buClr>
                <a:srgbClr val="B7B7B7"/>
              </a:buClr>
              <a:buSzPts val="6500"/>
              <a:buNone/>
              <a:defRPr sz="6500">
                <a:solidFill>
                  <a:srgbClr val="B7B7B7"/>
                </a:solidFill>
              </a:defRPr>
            </a:lvl8pPr>
            <a:lvl9pPr lvl="8" algn="ctr" rtl="0">
              <a:spcBef>
                <a:spcPts val="0"/>
              </a:spcBef>
              <a:spcAft>
                <a:spcPts val="0"/>
              </a:spcAft>
              <a:buClr>
                <a:srgbClr val="B7B7B7"/>
              </a:buClr>
              <a:buSzPts val="6500"/>
              <a:buNone/>
              <a:defRPr sz="6500">
                <a:solidFill>
                  <a:srgbClr val="B7B7B7"/>
                </a:solidFill>
              </a:defRPr>
            </a:lvl9pPr>
          </a:lstStyle>
          <a:p>
            <a:endParaRPr/>
          </a:p>
        </p:txBody>
      </p:sp>
      <p:sp>
        <p:nvSpPr>
          <p:cNvPr id="75" name="Google Shape;75;p19"/>
          <p:cNvSpPr txBox="1">
            <a:spLocks noGrp="1"/>
          </p:cNvSpPr>
          <p:nvPr>
            <p:ph type="title" idx="2" hasCustomPrompt="1"/>
          </p:nvPr>
        </p:nvSpPr>
        <p:spPr>
          <a:xfrm flipH="1">
            <a:off x="2533950" y="768900"/>
            <a:ext cx="4076100" cy="19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B7B7B7"/>
              </a:buClr>
              <a:buSzPts val="16000"/>
              <a:buNone/>
              <a:defRPr sz="16000"/>
            </a:lvl1pPr>
            <a:lvl2pPr lvl="1"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
        <p:nvSpPr>
          <p:cNvPr id="76" name="Google Shape;76;p19"/>
          <p:cNvSpPr txBox="1">
            <a:spLocks noGrp="1"/>
          </p:cNvSpPr>
          <p:nvPr>
            <p:ph type="subTitle" idx="1"/>
          </p:nvPr>
        </p:nvSpPr>
        <p:spPr>
          <a:xfrm>
            <a:off x="2534025" y="3945900"/>
            <a:ext cx="4076100" cy="42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Open Sans Light"/>
                <a:ea typeface="Open Sans Light"/>
                <a:cs typeface="Open Sans Light"/>
                <a:sym typeface="Open Sans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421523573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6">
  <p:cSld name="Section header 6">
    <p:spTree>
      <p:nvGrpSpPr>
        <p:cNvPr id="1" name="Shape 77"/>
        <p:cNvGrpSpPr/>
        <p:nvPr/>
      </p:nvGrpSpPr>
      <p:grpSpPr>
        <a:xfrm>
          <a:off x="0" y="0"/>
          <a:ext cx="0" cy="0"/>
          <a:chOff x="0" y="0"/>
          <a:chExt cx="0" cy="0"/>
        </a:xfrm>
      </p:grpSpPr>
      <p:sp>
        <p:nvSpPr>
          <p:cNvPr id="78" name="Google Shape;78;p20"/>
          <p:cNvSpPr txBox="1">
            <a:spLocks noGrp="1"/>
          </p:cNvSpPr>
          <p:nvPr>
            <p:ph type="ctrTitle"/>
          </p:nvPr>
        </p:nvSpPr>
        <p:spPr>
          <a:xfrm flipH="1">
            <a:off x="4801666" y="2690100"/>
            <a:ext cx="3629100" cy="1255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79" name="Google Shape;79;p20"/>
          <p:cNvSpPr txBox="1">
            <a:spLocks noGrp="1"/>
          </p:cNvSpPr>
          <p:nvPr>
            <p:ph type="title" idx="2" hasCustomPrompt="1"/>
          </p:nvPr>
        </p:nvSpPr>
        <p:spPr>
          <a:xfrm flipH="1">
            <a:off x="4801666" y="768900"/>
            <a:ext cx="36291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16000"/>
              <a:buNone/>
              <a:defRPr sz="16000"/>
            </a:lvl1pPr>
            <a:lvl2pPr lvl="1" algn="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
        <p:nvSpPr>
          <p:cNvPr id="80" name="Google Shape;80;p20"/>
          <p:cNvSpPr txBox="1">
            <a:spLocks noGrp="1"/>
          </p:cNvSpPr>
          <p:nvPr>
            <p:ph type="subTitle" idx="1"/>
          </p:nvPr>
        </p:nvSpPr>
        <p:spPr>
          <a:xfrm>
            <a:off x="4801759" y="3945900"/>
            <a:ext cx="3629100" cy="428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atin typeface="Open Sans Light"/>
                <a:ea typeface="Open Sans Light"/>
                <a:cs typeface="Open Sans Light"/>
                <a:sym typeface="Open Sans Light"/>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sz="1400"/>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145953911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ection header 7">
  <p:cSld name="Section header 7">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flipH="1">
            <a:off x="713216" y="2690100"/>
            <a:ext cx="3629100" cy="1255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B7B7B7"/>
              </a:buClr>
              <a:buSzPts val="3600"/>
              <a:buNone/>
              <a:defRPr sz="3600"/>
            </a:lvl1pPr>
            <a:lvl2pPr lvl="1" rtl="0">
              <a:spcBef>
                <a:spcPts val="0"/>
              </a:spcBef>
              <a:spcAft>
                <a:spcPts val="0"/>
              </a:spcAft>
              <a:buClr>
                <a:srgbClr val="B7B7B7"/>
              </a:buClr>
              <a:buSzPts val="6500"/>
              <a:buNone/>
              <a:defRPr sz="6500">
                <a:solidFill>
                  <a:srgbClr val="B7B7B7"/>
                </a:solidFill>
              </a:defRPr>
            </a:lvl2pPr>
            <a:lvl3pPr lvl="2" rtl="0">
              <a:spcBef>
                <a:spcPts val="0"/>
              </a:spcBef>
              <a:spcAft>
                <a:spcPts val="0"/>
              </a:spcAft>
              <a:buClr>
                <a:srgbClr val="B7B7B7"/>
              </a:buClr>
              <a:buSzPts val="6500"/>
              <a:buNone/>
              <a:defRPr sz="6500">
                <a:solidFill>
                  <a:srgbClr val="B7B7B7"/>
                </a:solidFill>
              </a:defRPr>
            </a:lvl3pPr>
            <a:lvl4pPr lvl="3" rtl="0">
              <a:spcBef>
                <a:spcPts val="0"/>
              </a:spcBef>
              <a:spcAft>
                <a:spcPts val="0"/>
              </a:spcAft>
              <a:buClr>
                <a:srgbClr val="B7B7B7"/>
              </a:buClr>
              <a:buSzPts val="6500"/>
              <a:buNone/>
              <a:defRPr sz="6500">
                <a:solidFill>
                  <a:srgbClr val="B7B7B7"/>
                </a:solidFill>
              </a:defRPr>
            </a:lvl4pPr>
            <a:lvl5pPr lvl="4" rtl="0">
              <a:spcBef>
                <a:spcPts val="0"/>
              </a:spcBef>
              <a:spcAft>
                <a:spcPts val="0"/>
              </a:spcAft>
              <a:buClr>
                <a:srgbClr val="B7B7B7"/>
              </a:buClr>
              <a:buSzPts val="6500"/>
              <a:buNone/>
              <a:defRPr sz="6500">
                <a:solidFill>
                  <a:srgbClr val="B7B7B7"/>
                </a:solidFill>
              </a:defRPr>
            </a:lvl5pPr>
            <a:lvl6pPr lvl="5" rtl="0">
              <a:spcBef>
                <a:spcPts val="0"/>
              </a:spcBef>
              <a:spcAft>
                <a:spcPts val="0"/>
              </a:spcAft>
              <a:buClr>
                <a:srgbClr val="B7B7B7"/>
              </a:buClr>
              <a:buSzPts val="6500"/>
              <a:buNone/>
              <a:defRPr sz="6500">
                <a:solidFill>
                  <a:srgbClr val="B7B7B7"/>
                </a:solidFill>
              </a:defRPr>
            </a:lvl6pPr>
            <a:lvl7pPr lvl="6" rtl="0">
              <a:spcBef>
                <a:spcPts val="0"/>
              </a:spcBef>
              <a:spcAft>
                <a:spcPts val="0"/>
              </a:spcAft>
              <a:buClr>
                <a:srgbClr val="B7B7B7"/>
              </a:buClr>
              <a:buSzPts val="6500"/>
              <a:buNone/>
              <a:defRPr sz="6500">
                <a:solidFill>
                  <a:srgbClr val="B7B7B7"/>
                </a:solidFill>
              </a:defRPr>
            </a:lvl7pPr>
            <a:lvl8pPr lvl="7" rtl="0">
              <a:spcBef>
                <a:spcPts val="0"/>
              </a:spcBef>
              <a:spcAft>
                <a:spcPts val="0"/>
              </a:spcAft>
              <a:buClr>
                <a:srgbClr val="B7B7B7"/>
              </a:buClr>
              <a:buSzPts val="6500"/>
              <a:buNone/>
              <a:defRPr sz="6500">
                <a:solidFill>
                  <a:srgbClr val="B7B7B7"/>
                </a:solidFill>
              </a:defRPr>
            </a:lvl8pPr>
            <a:lvl9pPr lvl="8" rtl="0">
              <a:spcBef>
                <a:spcPts val="0"/>
              </a:spcBef>
              <a:spcAft>
                <a:spcPts val="0"/>
              </a:spcAft>
              <a:buClr>
                <a:srgbClr val="B7B7B7"/>
              </a:buClr>
              <a:buSzPts val="6500"/>
              <a:buNone/>
              <a:defRPr sz="6500">
                <a:solidFill>
                  <a:srgbClr val="B7B7B7"/>
                </a:solidFill>
              </a:defRPr>
            </a:lvl9pPr>
          </a:lstStyle>
          <a:p>
            <a:endParaRPr/>
          </a:p>
        </p:txBody>
      </p:sp>
      <p:sp>
        <p:nvSpPr>
          <p:cNvPr id="83" name="Google Shape;83;p21"/>
          <p:cNvSpPr txBox="1">
            <a:spLocks noGrp="1"/>
          </p:cNvSpPr>
          <p:nvPr>
            <p:ph type="title" idx="2" hasCustomPrompt="1"/>
          </p:nvPr>
        </p:nvSpPr>
        <p:spPr>
          <a:xfrm flipH="1">
            <a:off x="713216" y="768900"/>
            <a:ext cx="36291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
        <p:nvSpPr>
          <p:cNvPr id="84" name="Google Shape;84;p21"/>
          <p:cNvSpPr txBox="1">
            <a:spLocks noGrp="1"/>
          </p:cNvSpPr>
          <p:nvPr>
            <p:ph type="subTitle" idx="1"/>
          </p:nvPr>
        </p:nvSpPr>
        <p:spPr>
          <a:xfrm>
            <a:off x="713309" y="3945900"/>
            <a:ext cx="3629100" cy="42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Open Sans Light"/>
                <a:ea typeface="Open Sans Light"/>
                <a:cs typeface="Open Sans Light"/>
                <a:sym typeface="Open Sans Light"/>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108695910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85"/>
        <p:cNvGrpSpPr/>
        <p:nvPr/>
      </p:nvGrpSpPr>
      <p:grpSpPr>
        <a:xfrm>
          <a:off x="0" y="0"/>
          <a:ext cx="0" cy="0"/>
          <a:chOff x="0" y="0"/>
          <a:chExt cx="0" cy="0"/>
        </a:xfrm>
      </p:grpSpPr>
      <p:sp>
        <p:nvSpPr>
          <p:cNvPr id="86" name="Google Shape;86;p22"/>
          <p:cNvSpPr txBox="1">
            <a:spLocks noGrp="1"/>
          </p:cNvSpPr>
          <p:nvPr>
            <p:ph type="ctrTitle"/>
          </p:nvPr>
        </p:nvSpPr>
        <p:spPr>
          <a:xfrm>
            <a:off x="4755000" y="1851800"/>
            <a:ext cx="2983200" cy="57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87" name="Google Shape;87;p22"/>
          <p:cNvSpPr txBox="1">
            <a:spLocks noGrp="1"/>
          </p:cNvSpPr>
          <p:nvPr>
            <p:ph type="subTitle" idx="1"/>
          </p:nvPr>
        </p:nvSpPr>
        <p:spPr>
          <a:xfrm>
            <a:off x="4754950" y="2314225"/>
            <a:ext cx="2983200" cy="1336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200">
                <a:latin typeface="Open Sans Light"/>
                <a:ea typeface="Open Sans Light"/>
                <a:cs typeface="Open Sans Light"/>
                <a:sym typeface="Open Sans Light"/>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18941061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88"/>
        <p:cNvGrpSpPr/>
        <p:nvPr/>
      </p:nvGrpSpPr>
      <p:grpSpPr>
        <a:xfrm>
          <a:off x="0" y="0"/>
          <a:ext cx="0" cy="0"/>
          <a:chOff x="0" y="0"/>
          <a:chExt cx="0" cy="0"/>
        </a:xfrm>
      </p:grpSpPr>
      <p:sp>
        <p:nvSpPr>
          <p:cNvPr id="89" name="Google Shape;89;p23"/>
          <p:cNvSpPr txBox="1">
            <a:spLocks noGrp="1"/>
          </p:cNvSpPr>
          <p:nvPr>
            <p:ph type="subTitle" idx="1"/>
          </p:nvPr>
        </p:nvSpPr>
        <p:spPr>
          <a:xfrm flipH="1">
            <a:off x="2144325" y="3016350"/>
            <a:ext cx="4855200" cy="65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200">
                <a:latin typeface="Open Sans Light"/>
                <a:ea typeface="Open Sans Light"/>
                <a:cs typeface="Open Sans Light"/>
                <a:sym typeface="Open Sans Light"/>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0" name="Google Shape;90;p23"/>
          <p:cNvSpPr txBox="1">
            <a:spLocks noGrp="1"/>
          </p:cNvSpPr>
          <p:nvPr>
            <p:ph type="title"/>
          </p:nvPr>
        </p:nvSpPr>
        <p:spPr>
          <a:xfrm>
            <a:off x="2144466" y="1380450"/>
            <a:ext cx="4855200" cy="1635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288285212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91"/>
        <p:cNvGrpSpPr/>
        <p:nvPr/>
      </p:nvGrpSpPr>
      <p:grpSpPr>
        <a:xfrm>
          <a:off x="0" y="0"/>
          <a:ext cx="0" cy="0"/>
          <a:chOff x="0" y="0"/>
          <a:chExt cx="0" cy="0"/>
        </a:xfrm>
      </p:grpSpPr>
      <p:sp>
        <p:nvSpPr>
          <p:cNvPr id="92" name="Google Shape;92;p24"/>
          <p:cNvSpPr txBox="1">
            <a:spLocks noGrp="1"/>
          </p:cNvSpPr>
          <p:nvPr>
            <p:ph type="ctrTitle"/>
          </p:nvPr>
        </p:nvSpPr>
        <p:spPr>
          <a:xfrm>
            <a:off x="3414400" y="1822650"/>
            <a:ext cx="5007900" cy="954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sz="3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93" name="Google Shape;93;p24"/>
          <p:cNvSpPr txBox="1">
            <a:spLocks noGrp="1"/>
          </p:cNvSpPr>
          <p:nvPr>
            <p:ph type="subTitle" idx="1"/>
          </p:nvPr>
        </p:nvSpPr>
        <p:spPr>
          <a:xfrm>
            <a:off x="4563475" y="2777250"/>
            <a:ext cx="3867300" cy="54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39747707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94"/>
        <p:cNvGrpSpPr/>
        <p:nvPr/>
      </p:nvGrpSpPr>
      <p:grpSpPr>
        <a:xfrm>
          <a:off x="0" y="0"/>
          <a:ext cx="0" cy="0"/>
          <a:chOff x="0" y="0"/>
          <a:chExt cx="0" cy="0"/>
        </a:xfrm>
      </p:grpSpPr>
      <p:sp>
        <p:nvSpPr>
          <p:cNvPr id="95" name="Google Shape;95;p25"/>
          <p:cNvSpPr txBox="1">
            <a:spLocks noGrp="1"/>
          </p:cNvSpPr>
          <p:nvPr>
            <p:ph type="ctrTitle"/>
          </p:nvPr>
        </p:nvSpPr>
        <p:spPr>
          <a:xfrm>
            <a:off x="5159880" y="2227950"/>
            <a:ext cx="2983200" cy="343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96" name="Google Shape;96;p25"/>
          <p:cNvSpPr txBox="1">
            <a:spLocks noGrp="1"/>
          </p:cNvSpPr>
          <p:nvPr>
            <p:ph type="subTitle" idx="1"/>
          </p:nvPr>
        </p:nvSpPr>
        <p:spPr>
          <a:xfrm>
            <a:off x="5159880" y="2571750"/>
            <a:ext cx="2983200" cy="63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9198748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97"/>
        <p:cNvGrpSpPr/>
        <p:nvPr/>
      </p:nvGrpSpPr>
      <p:grpSpPr>
        <a:xfrm>
          <a:off x="0" y="0"/>
          <a:ext cx="0" cy="0"/>
          <a:chOff x="0" y="0"/>
          <a:chExt cx="0" cy="0"/>
        </a:xfrm>
      </p:grpSpPr>
      <p:sp>
        <p:nvSpPr>
          <p:cNvPr id="98" name="Google Shape;98;p26"/>
          <p:cNvSpPr txBox="1">
            <a:spLocks noGrp="1"/>
          </p:cNvSpPr>
          <p:nvPr>
            <p:ph type="ctrTitle"/>
          </p:nvPr>
        </p:nvSpPr>
        <p:spPr>
          <a:xfrm>
            <a:off x="945189" y="2227950"/>
            <a:ext cx="2983200" cy="343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99" name="Google Shape;99;p26"/>
          <p:cNvSpPr txBox="1">
            <a:spLocks noGrp="1"/>
          </p:cNvSpPr>
          <p:nvPr>
            <p:ph type="subTitle" idx="1"/>
          </p:nvPr>
        </p:nvSpPr>
        <p:spPr>
          <a:xfrm>
            <a:off x="945200" y="2571750"/>
            <a:ext cx="2983200" cy="63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1124058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
        <p:cNvGrpSpPr/>
        <p:nvPr/>
      </p:nvGrpSpPr>
      <p:grpSpPr>
        <a:xfrm>
          <a:off x="0" y="0"/>
          <a:ext cx="0" cy="0"/>
          <a:chOff x="0" y="0"/>
          <a:chExt cx="0" cy="0"/>
        </a:xfrm>
      </p:grpSpPr>
      <p:sp>
        <p:nvSpPr>
          <p:cNvPr id="23" name="Google Shape;23;p6"/>
          <p:cNvSpPr txBox="1">
            <a:spLocks noGrp="1"/>
          </p:cNvSpPr>
          <p:nvPr>
            <p:ph type="ctrTitle"/>
          </p:nvPr>
        </p:nvSpPr>
        <p:spPr>
          <a:xfrm>
            <a:off x="723600" y="470625"/>
            <a:ext cx="1567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00"/>
        <p:cNvGrpSpPr/>
        <p:nvPr/>
      </p:nvGrpSpPr>
      <p:grpSpPr>
        <a:xfrm>
          <a:off x="0" y="0"/>
          <a:ext cx="0" cy="0"/>
          <a:chOff x="0" y="0"/>
          <a:chExt cx="0" cy="0"/>
        </a:xfrm>
      </p:grpSpPr>
      <p:sp>
        <p:nvSpPr>
          <p:cNvPr id="101" name="Google Shape;101;p27"/>
          <p:cNvSpPr txBox="1">
            <a:spLocks noGrp="1"/>
          </p:cNvSpPr>
          <p:nvPr>
            <p:ph type="subTitle" idx="1"/>
          </p:nvPr>
        </p:nvSpPr>
        <p:spPr>
          <a:xfrm flipH="1">
            <a:off x="1010400" y="3423025"/>
            <a:ext cx="1648500" cy="31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Share"/>
              <a:buNone/>
              <a:defRPr sz="1400">
                <a:latin typeface="DM Serif Display"/>
                <a:ea typeface="DM Serif Display"/>
                <a:cs typeface="DM Serif Display"/>
                <a:sym typeface="DM Serif Display"/>
              </a:defRPr>
            </a:lvl1pPr>
            <a:lvl2pPr lvl="1" algn="ctr" rtl="0">
              <a:lnSpc>
                <a:spcPct val="100000"/>
              </a:lnSpc>
              <a:spcBef>
                <a:spcPts val="0"/>
              </a:spcBef>
              <a:spcAft>
                <a:spcPts val="0"/>
              </a:spcAft>
              <a:buSzPts val="2500"/>
              <a:buFont typeface="Share"/>
              <a:buNone/>
              <a:defRPr sz="2500" b="1">
                <a:latin typeface="Share"/>
                <a:ea typeface="Share"/>
                <a:cs typeface="Share"/>
                <a:sym typeface="Share"/>
              </a:defRPr>
            </a:lvl2pPr>
            <a:lvl3pPr lvl="2" algn="ctr" rtl="0">
              <a:lnSpc>
                <a:spcPct val="100000"/>
              </a:lnSpc>
              <a:spcBef>
                <a:spcPts val="0"/>
              </a:spcBef>
              <a:spcAft>
                <a:spcPts val="0"/>
              </a:spcAft>
              <a:buSzPts val="2500"/>
              <a:buFont typeface="Share"/>
              <a:buNone/>
              <a:defRPr sz="2500" b="1">
                <a:latin typeface="Share"/>
                <a:ea typeface="Share"/>
                <a:cs typeface="Share"/>
                <a:sym typeface="Share"/>
              </a:defRPr>
            </a:lvl3pPr>
            <a:lvl4pPr lvl="3" algn="ctr" rtl="0">
              <a:lnSpc>
                <a:spcPct val="100000"/>
              </a:lnSpc>
              <a:spcBef>
                <a:spcPts val="0"/>
              </a:spcBef>
              <a:spcAft>
                <a:spcPts val="0"/>
              </a:spcAft>
              <a:buSzPts val="2500"/>
              <a:buFont typeface="Share"/>
              <a:buNone/>
              <a:defRPr sz="2500" b="1">
                <a:latin typeface="Share"/>
                <a:ea typeface="Share"/>
                <a:cs typeface="Share"/>
                <a:sym typeface="Share"/>
              </a:defRPr>
            </a:lvl4pPr>
            <a:lvl5pPr lvl="4" algn="ctr" rtl="0">
              <a:lnSpc>
                <a:spcPct val="100000"/>
              </a:lnSpc>
              <a:spcBef>
                <a:spcPts val="0"/>
              </a:spcBef>
              <a:spcAft>
                <a:spcPts val="0"/>
              </a:spcAft>
              <a:buSzPts val="2500"/>
              <a:buFont typeface="Share"/>
              <a:buNone/>
              <a:defRPr sz="2500" b="1">
                <a:latin typeface="Share"/>
                <a:ea typeface="Share"/>
                <a:cs typeface="Share"/>
                <a:sym typeface="Share"/>
              </a:defRPr>
            </a:lvl5pPr>
            <a:lvl6pPr lvl="5" algn="ctr" rtl="0">
              <a:lnSpc>
                <a:spcPct val="100000"/>
              </a:lnSpc>
              <a:spcBef>
                <a:spcPts val="0"/>
              </a:spcBef>
              <a:spcAft>
                <a:spcPts val="0"/>
              </a:spcAft>
              <a:buSzPts val="2500"/>
              <a:buFont typeface="Share"/>
              <a:buNone/>
              <a:defRPr sz="2500" b="1">
                <a:latin typeface="Share"/>
                <a:ea typeface="Share"/>
                <a:cs typeface="Share"/>
                <a:sym typeface="Share"/>
              </a:defRPr>
            </a:lvl6pPr>
            <a:lvl7pPr lvl="6" algn="ctr" rtl="0">
              <a:lnSpc>
                <a:spcPct val="100000"/>
              </a:lnSpc>
              <a:spcBef>
                <a:spcPts val="0"/>
              </a:spcBef>
              <a:spcAft>
                <a:spcPts val="0"/>
              </a:spcAft>
              <a:buSzPts val="2500"/>
              <a:buFont typeface="Share"/>
              <a:buNone/>
              <a:defRPr sz="2500" b="1">
                <a:latin typeface="Share"/>
                <a:ea typeface="Share"/>
                <a:cs typeface="Share"/>
                <a:sym typeface="Share"/>
              </a:defRPr>
            </a:lvl7pPr>
            <a:lvl8pPr lvl="7" algn="ctr" rtl="0">
              <a:lnSpc>
                <a:spcPct val="100000"/>
              </a:lnSpc>
              <a:spcBef>
                <a:spcPts val="0"/>
              </a:spcBef>
              <a:spcAft>
                <a:spcPts val="0"/>
              </a:spcAft>
              <a:buSzPts val="2500"/>
              <a:buFont typeface="Share"/>
              <a:buNone/>
              <a:defRPr sz="2500" b="1">
                <a:latin typeface="Share"/>
                <a:ea typeface="Share"/>
                <a:cs typeface="Share"/>
                <a:sym typeface="Share"/>
              </a:defRPr>
            </a:lvl8pPr>
            <a:lvl9pPr lvl="8" algn="ctr" rtl="0">
              <a:lnSpc>
                <a:spcPct val="100000"/>
              </a:lnSpc>
              <a:spcBef>
                <a:spcPts val="0"/>
              </a:spcBef>
              <a:spcAft>
                <a:spcPts val="0"/>
              </a:spcAft>
              <a:buSzPts val="2500"/>
              <a:buFont typeface="Share"/>
              <a:buNone/>
              <a:defRPr sz="2500" b="1">
                <a:latin typeface="Share"/>
                <a:ea typeface="Share"/>
                <a:cs typeface="Share"/>
                <a:sym typeface="Share"/>
              </a:defRPr>
            </a:lvl9pPr>
          </a:lstStyle>
          <a:p>
            <a:endParaRPr/>
          </a:p>
        </p:txBody>
      </p:sp>
      <p:sp>
        <p:nvSpPr>
          <p:cNvPr id="102" name="Google Shape;102;p27"/>
          <p:cNvSpPr txBox="1">
            <a:spLocks noGrp="1"/>
          </p:cNvSpPr>
          <p:nvPr>
            <p:ph type="subTitle" idx="2"/>
          </p:nvPr>
        </p:nvSpPr>
        <p:spPr>
          <a:xfrm flipH="1">
            <a:off x="1010400" y="3740150"/>
            <a:ext cx="1648500" cy="435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3" name="Google Shape;103;p27"/>
          <p:cNvSpPr txBox="1">
            <a:spLocks noGrp="1"/>
          </p:cNvSpPr>
          <p:nvPr>
            <p:ph type="subTitle" idx="3"/>
          </p:nvPr>
        </p:nvSpPr>
        <p:spPr>
          <a:xfrm flipH="1">
            <a:off x="3747750" y="3423025"/>
            <a:ext cx="1648500" cy="31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Share"/>
              <a:buNone/>
              <a:defRPr sz="1400">
                <a:latin typeface="DM Serif Display"/>
                <a:ea typeface="DM Serif Display"/>
                <a:cs typeface="DM Serif Display"/>
                <a:sym typeface="DM Serif Display"/>
              </a:defRPr>
            </a:lvl1pPr>
            <a:lvl2pPr lvl="1" algn="ctr" rtl="0">
              <a:lnSpc>
                <a:spcPct val="100000"/>
              </a:lnSpc>
              <a:spcBef>
                <a:spcPts val="0"/>
              </a:spcBef>
              <a:spcAft>
                <a:spcPts val="0"/>
              </a:spcAft>
              <a:buSzPts val="2500"/>
              <a:buFont typeface="Share"/>
              <a:buNone/>
              <a:defRPr sz="2500" b="1">
                <a:latin typeface="Share"/>
                <a:ea typeface="Share"/>
                <a:cs typeface="Share"/>
                <a:sym typeface="Share"/>
              </a:defRPr>
            </a:lvl2pPr>
            <a:lvl3pPr lvl="2" algn="ctr" rtl="0">
              <a:lnSpc>
                <a:spcPct val="100000"/>
              </a:lnSpc>
              <a:spcBef>
                <a:spcPts val="0"/>
              </a:spcBef>
              <a:spcAft>
                <a:spcPts val="0"/>
              </a:spcAft>
              <a:buSzPts val="2500"/>
              <a:buFont typeface="Share"/>
              <a:buNone/>
              <a:defRPr sz="2500" b="1">
                <a:latin typeface="Share"/>
                <a:ea typeface="Share"/>
                <a:cs typeface="Share"/>
                <a:sym typeface="Share"/>
              </a:defRPr>
            </a:lvl3pPr>
            <a:lvl4pPr lvl="3" algn="ctr" rtl="0">
              <a:lnSpc>
                <a:spcPct val="100000"/>
              </a:lnSpc>
              <a:spcBef>
                <a:spcPts val="0"/>
              </a:spcBef>
              <a:spcAft>
                <a:spcPts val="0"/>
              </a:spcAft>
              <a:buSzPts val="2500"/>
              <a:buFont typeface="Share"/>
              <a:buNone/>
              <a:defRPr sz="2500" b="1">
                <a:latin typeface="Share"/>
                <a:ea typeface="Share"/>
                <a:cs typeface="Share"/>
                <a:sym typeface="Share"/>
              </a:defRPr>
            </a:lvl4pPr>
            <a:lvl5pPr lvl="4" algn="ctr" rtl="0">
              <a:lnSpc>
                <a:spcPct val="100000"/>
              </a:lnSpc>
              <a:spcBef>
                <a:spcPts val="0"/>
              </a:spcBef>
              <a:spcAft>
                <a:spcPts val="0"/>
              </a:spcAft>
              <a:buSzPts val="2500"/>
              <a:buFont typeface="Share"/>
              <a:buNone/>
              <a:defRPr sz="2500" b="1">
                <a:latin typeface="Share"/>
                <a:ea typeface="Share"/>
                <a:cs typeface="Share"/>
                <a:sym typeface="Share"/>
              </a:defRPr>
            </a:lvl5pPr>
            <a:lvl6pPr lvl="5" algn="ctr" rtl="0">
              <a:lnSpc>
                <a:spcPct val="100000"/>
              </a:lnSpc>
              <a:spcBef>
                <a:spcPts val="0"/>
              </a:spcBef>
              <a:spcAft>
                <a:spcPts val="0"/>
              </a:spcAft>
              <a:buSzPts val="2500"/>
              <a:buFont typeface="Share"/>
              <a:buNone/>
              <a:defRPr sz="2500" b="1">
                <a:latin typeface="Share"/>
                <a:ea typeface="Share"/>
                <a:cs typeface="Share"/>
                <a:sym typeface="Share"/>
              </a:defRPr>
            </a:lvl6pPr>
            <a:lvl7pPr lvl="6" algn="ctr" rtl="0">
              <a:lnSpc>
                <a:spcPct val="100000"/>
              </a:lnSpc>
              <a:spcBef>
                <a:spcPts val="0"/>
              </a:spcBef>
              <a:spcAft>
                <a:spcPts val="0"/>
              </a:spcAft>
              <a:buSzPts val="2500"/>
              <a:buFont typeface="Share"/>
              <a:buNone/>
              <a:defRPr sz="2500" b="1">
                <a:latin typeface="Share"/>
                <a:ea typeface="Share"/>
                <a:cs typeface="Share"/>
                <a:sym typeface="Share"/>
              </a:defRPr>
            </a:lvl7pPr>
            <a:lvl8pPr lvl="7" algn="ctr" rtl="0">
              <a:lnSpc>
                <a:spcPct val="100000"/>
              </a:lnSpc>
              <a:spcBef>
                <a:spcPts val="0"/>
              </a:spcBef>
              <a:spcAft>
                <a:spcPts val="0"/>
              </a:spcAft>
              <a:buSzPts val="2500"/>
              <a:buFont typeface="Share"/>
              <a:buNone/>
              <a:defRPr sz="2500" b="1">
                <a:latin typeface="Share"/>
                <a:ea typeface="Share"/>
                <a:cs typeface="Share"/>
                <a:sym typeface="Share"/>
              </a:defRPr>
            </a:lvl8pPr>
            <a:lvl9pPr lvl="8" algn="ctr" rtl="0">
              <a:lnSpc>
                <a:spcPct val="100000"/>
              </a:lnSpc>
              <a:spcBef>
                <a:spcPts val="0"/>
              </a:spcBef>
              <a:spcAft>
                <a:spcPts val="0"/>
              </a:spcAft>
              <a:buSzPts val="2500"/>
              <a:buFont typeface="Share"/>
              <a:buNone/>
              <a:defRPr sz="2500" b="1">
                <a:latin typeface="Share"/>
                <a:ea typeface="Share"/>
                <a:cs typeface="Share"/>
                <a:sym typeface="Share"/>
              </a:defRPr>
            </a:lvl9pPr>
          </a:lstStyle>
          <a:p>
            <a:endParaRPr/>
          </a:p>
        </p:txBody>
      </p:sp>
      <p:sp>
        <p:nvSpPr>
          <p:cNvPr id="104" name="Google Shape;104;p27"/>
          <p:cNvSpPr txBox="1">
            <a:spLocks noGrp="1"/>
          </p:cNvSpPr>
          <p:nvPr>
            <p:ph type="subTitle" idx="4"/>
          </p:nvPr>
        </p:nvSpPr>
        <p:spPr>
          <a:xfrm>
            <a:off x="6490950" y="3423025"/>
            <a:ext cx="1648500" cy="31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Share"/>
              <a:buNone/>
              <a:defRPr sz="1400">
                <a:latin typeface="DM Serif Display"/>
                <a:ea typeface="DM Serif Display"/>
                <a:cs typeface="DM Serif Display"/>
                <a:sym typeface="DM Serif Display"/>
              </a:defRPr>
            </a:lvl1pPr>
            <a:lvl2pPr lvl="1" algn="ctr" rtl="0">
              <a:lnSpc>
                <a:spcPct val="100000"/>
              </a:lnSpc>
              <a:spcBef>
                <a:spcPts val="0"/>
              </a:spcBef>
              <a:spcAft>
                <a:spcPts val="0"/>
              </a:spcAft>
              <a:buSzPts val="2500"/>
              <a:buFont typeface="Share"/>
              <a:buNone/>
              <a:defRPr sz="2500" b="1">
                <a:latin typeface="Share"/>
                <a:ea typeface="Share"/>
                <a:cs typeface="Share"/>
                <a:sym typeface="Share"/>
              </a:defRPr>
            </a:lvl2pPr>
            <a:lvl3pPr lvl="2" algn="ctr" rtl="0">
              <a:lnSpc>
                <a:spcPct val="100000"/>
              </a:lnSpc>
              <a:spcBef>
                <a:spcPts val="0"/>
              </a:spcBef>
              <a:spcAft>
                <a:spcPts val="0"/>
              </a:spcAft>
              <a:buSzPts val="2500"/>
              <a:buFont typeface="Share"/>
              <a:buNone/>
              <a:defRPr sz="2500" b="1">
                <a:latin typeface="Share"/>
                <a:ea typeface="Share"/>
                <a:cs typeface="Share"/>
                <a:sym typeface="Share"/>
              </a:defRPr>
            </a:lvl3pPr>
            <a:lvl4pPr lvl="3" algn="ctr" rtl="0">
              <a:lnSpc>
                <a:spcPct val="100000"/>
              </a:lnSpc>
              <a:spcBef>
                <a:spcPts val="0"/>
              </a:spcBef>
              <a:spcAft>
                <a:spcPts val="0"/>
              </a:spcAft>
              <a:buSzPts val="2500"/>
              <a:buFont typeface="Share"/>
              <a:buNone/>
              <a:defRPr sz="2500" b="1">
                <a:latin typeface="Share"/>
                <a:ea typeface="Share"/>
                <a:cs typeface="Share"/>
                <a:sym typeface="Share"/>
              </a:defRPr>
            </a:lvl4pPr>
            <a:lvl5pPr lvl="4" algn="ctr" rtl="0">
              <a:lnSpc>
                <a:spcPct val="100000"/>
              </a:lnSpc>
              <a:spcBef>
                <a:spcPts val="0"/>
              </a:spcBef>
              <a:spcAft>
                <a:spcPts val="0"/>
              </a:spcAft>
              <a:buSzPts val="2500"/>
              <a:buFont typeface="Share"/>
              <a:buNone/>
              <a:defRPr sz="2500" b="1">
                <a:latin typeface="Share"/>
                <a:ea typeface="Share"/>
                <a:cs typeface="Share"/>
                <a:sym typeface="Share"/>
              </a:defRPr>
            </a:lvl5pPr>
            <a:lvl6pPr lvl="5" algn="ctr" rtl="0">
              <a:lnSpc>
                <a:spcPct val="100000"/>
              </a:lnSpc>
              <a:spcBef>
                <a:spcPts val="0"/>
              </a:spcBef>
              <a:spcAft>
                <a:spcPts val="0"/>
              </a:spcAft>
              <a:buSzPts val="2500"/>
              <a:buFont typeface="Share"/>
              <a:buNone/>
              <a:defRPr sz="2500" b="1">
                <a:latin typeface="Share"/>
                <a:ea typeface="Share"/>
                <a:cs typeface="Share"/>
                <a:sym typeface="Share"/>
              </a:defRPr>
            </a:lvl6pPr>
            <a:lvl7pPr lvl="6" algn="ctr" rtl="0">
              <a:lnSpc>
                <a:spcPct val="100000"/>
              </a:lnSpc>
              <a:spcBef>
                <a:spcPts val="0"/>
              </a:spcBef>
              <a:spcAft>
                <a:spcPts val="0"/>
              </a:spcAft>
              <a:buSzPts val="2500"/>
              <a:buFont typeface="Share"/>
              <a:buNone/>
              <a:defRPr sz="2500" b="1">
                <a:latin typeface="Share"/>
                <a:ea typeface="Share"/>
                <a:cs typeface="Share"/>
                <a:sym typeface="Share"/>
              </a:defRPr>
            </a:lvl7pPr>
            <a:lvl8pPr lvl="7" algn="ctr" rtl="0">
              <a:lnSpc>
                <a:spcPct val="100000"/>
              </a:lnSpc>
              <a:spcBef>
                <a:spcPts val="0"/>
              </a:spcBef>
              <a:spcAft>
                <a:spcPts val="0"/>
              </a:spcAft>
              <a:buSzPts val="2500"/>
              <a:buFont typeface="Share"/>
              <a:buNone/>
              <a:defRPr sz="2500" b="1">
                <a:latin typeface="Share"/>
                <a:ea typeface="Share"/>
                <a:cs typeface="Share"/>
                <a:sym typeface="Share"/>
              </a:defRPr>
            </a:lvl8pPr>
            <a:lvl9pPr lvl="8" algn="ctr" rtl="0">
              <a:lnSpc>
                <a:spcPct val="100000"/>
              </a:lnSpc>
              <a:spcBef>
                <a:spcPts val="0"/>
              </a:spcBef>
              <a:spcAft>
                <a:spcPts val="0"/>
              </a:spcAft>
              <a:buSzPts val="2500"/>
              <a:buFont typeface="Share"/>
              <a:buNone/>
              <a:defRPr sz="2500" b="1">
                <a:latin typeface="Share"/>
                <a:ea typeface="Share"/>
                <a:cs typeface="Share"/>
                <a:sym typeface="Share"/>
              </a:defRPr>
            </a:lvl9pPr>
          </a:lstStyle>
          <a:p>
            <a:endParaRPr/>
          </a:p>
        </p:txBody>
      </p:sp>
      <p:sp>
        <p:nvSpPr>
          <p:cNvPr id="105" name="Google Shape;105;p27"/>
          <p:cNvSpPr txBox="1">
            <a:spLocks noGrp="1"/>
          </p:cNvSpPr>
          <p:nvPr>
            <p:ph type="subTitle" idx="5"/>
          </p:nvPr>
        </p:nvSpPr>
        <p:spPr>
          <a:xfrm flipH="1">
            <a:off x="3747750" y="3740125"/>
            <a:ext cx="1648500" cy="435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6" name="Google Shape;106;p27"/>
          <p:cNvSpPr txBox="1">
            <a:spLocks noGrp="1"/>
          </p:cNvSpPr>
          <p:nvPr>
            <p:ph type="subTitle" idx="6"/>
          </p:nvPr>
        </p:nvSpPr>
        <p:spPr>
          <a:xfrm>
            <a:off x="6490950" y="3740125"/>
            <a:ext cx="1648500" cy="435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7" name="Google Shape;107;p27"/>
          <p:cNvSpPr txBox="1">
            <a:spLocks noGrp="1"/>
          </p:cNvSpPr>
          <p:nvPr>
            <p:ph type="title" hasCustomPrompt="1"/>
          </p:nvPr>
        </p:nvSpPr>
        <p:spPr>
          <a:xfrm>
            <a:off x="1389900" y="2163690"/>
            <a:ext cx="889500" cy="361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8" name="Google Shape;108;p27"/>
          <p:cNvSpPr txBox="1">
            <a:spLocks noGrp="1"/>
          </p:cNvSpPr>
          <p:nvPr>
            <p:ph type="title" idx="7" hasCustomPrompt="1"/>
          </p:nvPr>
        </p:nvSpPr>
        <p:spPr>
          <a:xfrm>
            <a:off x="4127250" y="2160367"/>
            <a:ext cx="889500" cy="361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9" name="Google Shape;109;p27"/>
          <p:cNvSpPr txBox="1">
            <a:spLocks noGrp="1"/>
          </p:cNvSpPr>
          <p:nvPr>
            <p:ph type="title" idx="8" hasCustomPrompt="1"/>
          </p:nvPr>
        </p:nvSpPr>
        <p:spPr>
          <a:xfrm>
            <a:off x="6873895" y="2160693"/>
            <a:ext cx="889500" cy="361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10" name="Google Shape;110;p27"/>
          <p:cNvSpPr txBox="1">
            <a:spLocks noGrp="1"/>
          </p:cNvSpPr>
          <p:nvPr>
            <p:ph type="ctrTitle" idx="9"/>
          </p:nvPr>
        </p:nvSpPr>
        <p:spPr>
          <a:xfrm>
            <a:off x="723600" y="470625"/>
            <a:ext cx="17352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340211577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111"/>
        <p:cNvGrpSpPr/>
        <p:nvPr/>
      </p:nvGrpSpPr>
      <p:grpSpPr>
        <a:xfrm>
          <a:off x="0" y="0"/>
          <a:ext cx="0" cy="0"/>
          <a:chOff x="0" y="0"/>
          <a:chExt cx="0" cy="0"/>
        </a:xfrm>
      </p:grpSpPr>
      <p:sp>
        <p:nvSpPr>
          <p:cNvPr id="112" name="Google Shape;112;p28"/>
          <p:cNvSpPr txBox="1">
            <a:spLocks noGrp="1"/>
          </p:cNvSpPr>
          <p:nvPr>
            <p:ph type="ctrTitle"/>
          </p:nvPr>
        </p:nvSpPr>
        <p:spPr>
          <a:xfrm>
            <a:off x="723600" y="470625"/>
            <a:ext cx="18783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13" name="Google Shape;113;p28"/>
          <p:cNvSpPr txBox="1">
            <a:spLocks noGrp="1"/>
          </p:cNvSpPr>
          <p:nvPr>
            <p:ph type="ctrTitle" idx="2"/>
          </p:nvPr>
        </p:nvSpPr>
        <p:spPr>
          <a:xfrm>
            <a:off x="126315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4" name="Google Shape;114;p28"/>
          <p:cNvSpPr txBox="1">
            <a:spLocks noGrp="1"/>
          </p:cNvSpPr>
          <p:nvPr>
            <p:ph type="subTitle" idx="1"/>
          </p:nvPr>
        </p:nvSpPr>
        <p:spPr>
          <a:xfrm>
            <a:off x="131010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28"/>
          <p:cNvSpPr txBox="1">
            <a:spLocks noGrp="1"/>
          </p:cNvSpPr>
          <p:nvPr>
            <p:ph type="ctrTitle" idx="3"/>
          </p:nvPr>
        </p:nvSpPr>
        <p:spPr>
          <a:xfrm>
            <a:off x="39027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6" name="Google Shape;116;p28"/>
          <p:cNvSpPr txBox="1">
            <a:spLocks noGrp="1"/>
          </p:cNvSpPr>
          <p:nvPr>
            <p:ph type="subTitle" idx="4"/>
          </p:nvPr>
        </p:nvSpPr>
        <p:spPr>
          <a:xfrm>
            <a:off x="39496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28"/>
          <p:cNvSpPr txBox="1">
            <a:spLocks noGrp="1"/>
          </p:cNvSpPr>
          <p:nvPr>
            <p:ph type="ctrTitle" idx="5"/>
          </p:nvPr>
        </p:nvSpPr>
        <p:spPr>
          <a:xfrm>
            <a:off x="65895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8" name="Google Shape;118;p28"/>
          <p:cNvSpPr txBox="1">
            <a:spLocks noGrp="1"/>
          </p:cNvSpPr>
          <p:nvPr>
            <p:ph type="subTitle" idx="6"/>
          </p:nvPr>
        </p:nvSpPr>
        <p:spPr>
          <a:xfrm>
            <a:off x="66364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28"/>
          <p:cNvSpPr txBox="1">
            <a:spLocks noGrp="1"/>
          </p:cNvSpPr>
          <p:nvPr>
            <p:ph type="title" idx="7" hasCustomPrompt="1"/>
          </p:nvPr>
        </p:nvSpPr>
        <p:spPr>
          <a:xfrm>
            <a:off x="142260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20" name="Google Shape;120;p28"/>
          <p:cNvSpPr txBox="1">
            <a:spLocks noGrp="1"/>
          </p:cNvSpPr>
          <p:nvPr>
            <p:ph type="title" idx="8" hasCustomPrompt="1"/>
          </p:nvPr>
        </p:nvSpPr>
        <p:spPr>
          <a:xfrm>
            <a:off x="4038680"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21" name="Google Shape;121;p28"/>
          <p:cNvSpPr txBox="1">
            <a:spLocks noGrp="1"/>
          </p:cNvSpPr>
          <p:nvPr>
            <p:ph type="title" idx="9" hasCustomPrompt="1"/>
          </p:nvPr>
        </p:nvSpPr>
        <p:spPr>
          <a:xfrm>
            <a:off x="674925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350312778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22"/>
        <p:cNvGrpSpPr/>
        <p:nvPr/>
      </p:nvGrpSpPr>
      <p:grpSpPr>
        <a:xfrm>
          <a:off x="0" y="0"/>
          <a:ext cx="0" cy="0"/>
          <a:chOff x="0" y="0"/>
          <a:chExt cx="0" cy="0"/>
        </a:xfrm>
      </p:grpSpPr>
      <p:sp>
        <p:nvSpPr>
          <p:cNvPr id="123" name="Google Shape;123;p29"/>
          <p:cNvSpPr txBox="1">
            <a:spLocks noGrp="1"/>
          </p:cNvSpPr>
          <p:nvPr>
            <p:ph type="ctrTitle"/>
          </p:nvPr>
        </p:nvSpPr>
        <p:spPr>
          <a:xfrm>
            <a:off x="-539012" y="2132593"/>
            <a:ext cx="4567800" cy="94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24" name="Google Shape;124;p29"/>
          <p:cNvSpPr txBox="1">
            <a:spLocks noGrp="1"/>
          </p:cNvSpPr>
          <p:nvPr>
            <p:ph type="subTitle" idx="1"/>
          </p:nvPr>
        </p:nvSpPr>
        <p:spPr>
          <a:xfrm>
            <a:off x="1231588" y="3202043"/>
            <a:ext cx="2797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25" name="Google Shape;125;p29"/>
          <p:cNvSpPr txBox="1">
            <a:spLocks noGrp="1"/>
          </p:cNvSpPr>
          <p:nvPr>
            <p:ph type="subTitle" idx="2"/>
          </p:nvPr>
        </p:nvSpPr>
        <p:spPr>
          <a:xfrm>
            <a:off x="5115470" y="3202043"/>
            <a:ext cx="2797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6" name="Google Shape;126;p29"/>
          <p:cNvSpPr txBox="1">
            <a:spLocks noGrp="1"/>
          </p:cNvSpPr>
          <p:nvPr>
            <p:ph type="ctrTitle" idx="3"/>
          </p:nvPr>
        </p:nvSpPr>
        <p:spPr>
          <a:xfrm>
            <a:off x="5115470" y="2132593"/>
            <a:ext cx="4587300" cy="946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extLst>
      <p:ext uri="{BB962C8B-B14F-4D97-AF65-F5344CB8AC3E}">
        <p14:creationId xmlns:p14="http://schemas.microsoft.com/office/powerpoint/2010/main" val="189257243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solidFill>
          <a:schemeClr val="dk1"/>
        </a:solidFill>
        <a:effectLst/>
      </p:bgPr>
    </p:bg>
    <p:spTree>
      <p:nvGrpSpPr>
        <p:cNvPr id="1" name="Shape 127"/>
        <p:cNvGrpSpPr/>
        <p:nvPr/>
      </p:nvGrpSpPr>
      <p:grpSpPr>
        <a:xfrm>
          <a:off x="0" y="0"/>
          <a:ext cx="0" cy="0"/>
          <a:chOff x="0" y="0"/>
          <a:chExt cx="0" cy="0"/>
        </a:xfrm>
      </p:grpSpPr>
      <p:sp>
        <p:nvSpPr>
          <p:cNvPr id="128" name="Google Shape;128;p30"/>
          <p:cNvSpPr txBox="1">
            <a:spLocks noGrp="1"/>
          </p:cNvSpPr>
          <p:nvPr>
            <p:ph type="ctrTitle"/>
          </p:nvPr>
        </p:nvSpPr>
        <p:spPr>
          <a:xfrm>
            <a:off x="723600" y="470625"/>
            <a:ext cx="1945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solidFill>
                  <a:schemeClr val="dk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29" name="Google Shape;129;p30"/>
          <p:cNvSpPr txBox="1">
            <a:spLocks noGrp="1"/>
          </p:cNvSpPr>
          <p:nvPr>
            <p:ph type="subTitle" idx="1"/>
          </p:nvPr>
        </p:nvSpPr>
        <p:spPr>
          <a:xfrm>
            <a:off x="4240075" y="1504450"/>
            <a:ext cx="2888400" cy="72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30" name="Google Shape;130;p30"/>
          <p:cNvSpPr txBox="1">
            <a:spLocks noGrp="1"/>
          </p:cNvSpPr>
          <p:nvPr>
            <p:ph type="subTitle" idx="2"/>
          </p:nvPr>
        </p:nvSpPr>
        <p:spPr>
          <a:xfrm>
            <a:off x="4240075" y="2675938"/>
            <a:ext cx="2888400" cy="72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31" name="Google Shape;131;p30"/>
          <p:cNvSpPr txBox="1">
            <a:spLocks noGrp="1"/>
          </p:cNvSpPr>
          <p:nvPr>
            <p:ph type="ctrTitle" idx="3"/>
          </p:nvPr>
        </p:nvSpPr>
        <p:spPr>
          <a:xfrm>
            <a:off x="4240075" y="1198100"/>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600"/>
              <a:buNone/>
              <a:defRPr sz="16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132" name="Google Shape;132;p30"/>
          <p:cNvSpPr txBox="1">
            <a:spLocks noGrp="1"/>
          </p:cNvSpPr>
          <p:nvPr>
            <p:ph type="ctrTitle" idx="4"/>
          </p:nvPr>
        </p:nvSpPr>
        <p:spPr>
          <a:xfrm>
            <a:off x="4240075" y="2362488"/>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600"/>
              <a:buNone/>
              <a:defRPr sz="16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133" name="Google Shape;133;p30"/>
          <p:cNvSpPr txBox="1">
            <a:spLocks noGrp="1"/>
          </p:cNvSpPr>
          <p:nvPr>
            <p:ph type="subTitle" idx="5"/>
          </p:nvPr>
        </p:nvSpPr>
        <p:spPr>
          <a:xfrm>
            <a:off x="4240075" y="3844975"/>
            <a:ext cx="2888400" cy="72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34" name="Google Shape;134;p30"/>
          <p:cNvSpPr txBox="1">
            <a:spLocks noGrp="1"/>
          </p:cNvSpPr>
          <p:nvPr>
            <p:ph type="ctrTitle" idx="6"/>
          </p:nvPr>
        </p:nvSpPr>
        <p:spPr>
          <a:xfrm>
            <a:off x="4240075" y="3537472"/>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600"/>
              <a:buNone/>
              <a:defRPr sz="16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Tree>
    <p:extLst>
      <p:ext uri="{BB962C8B-B14F-4D97-AF65-F5344CB8AC3E}">
        <p14:creationId xmlns:p14="http://schemas.microsoft.com/office/powerpoint/2010/main" val="307209628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135"/>
        <p:cNvGrpSpPr/>
        <p:nvPr/>
      </p:nvGrpSpPr>
      <p:grpSpPr>
        <a:xfrm>
          <a:off x="0" y="0"/>
          <a:ext cx="0" cy="0"/>
          <a:chOff x="0" y="0"/>
          <a:chExt cx="0" cy="0"/>
        </a:xfrm>
      </p:grpSpPr>
      <p:sp>
        <p:nvSpPr>
          <p:cNvPr id="136" name="Google Shape;136;p31"/>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37" name="Google Shape;137;p31"/>
          <p:cNvSpPr txBox="1">
            <a:spLocks noGrp="1"/>
          </p:cNvSpPr>
          <p:nvPr>
            <p:ph type="ctrTitle" idx="2"/>
          </p:nvPr>
        </p:nvSpPr>
        <p:spPr>
          <a:xfrm>
            <a:off x="1386000" y="3425225"/>
            <a:ext cx="1581900" cy="4815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600"/>
              <a:buNone/>
              <a:defRPr sz="14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138" name="Google Shape;138;p31"/>
          <p:cNvSpPr txBox="1">
            <a:spLocks noGrp="1"/>
          </p:cNvSpPr>
          <p:nvPr>
            <p:ph type="ctrTitle" idx="3"/>
          </p:nvPr>
        </p:nvSpPr>
        <p:spPr>
          <a:xfrm>
            <a:off x="3767200" y="2613025"/>
            <a:ext cx="1581900" cy="481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4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139" name="Google Shape;139;p31"/>
          <p:cNvSpPr txBox="1">
            <a:spLocks noGrp="1"/>
          </p:cNvSpPr>
          <p:nvPr>
            <p:ph type="ctrTitle" idx="4"/>
          </p:nvPr>
        </p:nvSpPr>
        <p:spPr>
          <a:xfrm>
            <a:off x="6148400" y="3425225"/>
            <a:ext cx="1581900" cy="4815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600"/>
              <a:buNone/>
              <a:defRPr sz="14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140" name="Google Shape;140;p31"/>
          <p:cNvSpPr txBox="1">
            <a:spLocks noGrp="1"/>
          </p:cNvSpPr>
          <p:nvPr>
            <p:ph type="subTitle" idx="1"/>
          </p:nvPr>
        </p:nvSpPr>
        <p:spPr>
          <a:xfrm>
            <a:off x="1386000" y="3778950"/>
            <a:ext cx="1581900" cy="637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1" name="Google Shape;141;p31"/>
          <p:cNvSpPr txBox="1">
            <a:spLocks noGrp="1"/>
          </p:cNvSpPr>
          <p:nvPr>
            <p:ph type="subTitle" idx="5"/>
          </p:nvPr>
        </p:nvSpPr>
        <p:spPr>
          <a:xfrm>
            <a:off x="3767200" y="2966750"/>
            <a:ext cx="1581900" cy="637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2" name="Google Shape;142;p31"/>
          <p:cNvSpPr txBox="1">
            <a:spLocks noGrp="1"/>
          </p:cNvSpPr>
          <p:nvPr>
            <p:ph type="subTitle" idx="6"/>
          </p:nvPr>
        </p:nvSpPr>
        <p:spPr>
          <a:xfrm>
            <a:off x="6148400" y="3778950"/>
            <a:ext cx="1581900" cy="63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Tree>
    <p:extLst>
      <p:ext uri="{BB962C8B-B14F-4D97-AF65-F5344CB8AC3E}">
        <p14:creationId xmlns:p14="http://schemas.microsoft.com/office/powerpoint/2010/main" val="201317079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143"/>
        <p:cNvGrpSpPr/>
        <p:nvPr/>
      </p:nvGrpSpPr>
      <p:grpSpPr>
        <a:xfrm>
          <a:off x="0" y="0"/>
          <a:ext cx="0" cy="0"/>
          <a:chOff x="0" y="0"/>
          <a:chExt cx="0" cy="0"/>
        </a:xfrm>
      </p:grpSpPr>
      <p:sp>
        <p:nvSpPr>
          <p:cNvPr id="144" name="Google Shape;144;p32"/>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45" name="Google Shape;145;p32"/>
          <p:cNvSpPr txBox="1">
            <a:spLocks noGrp="1"/>
          </p:cNvSpPr>
          <p:nvPr>
            <p:ph type="ctrTitle" idx="2"/>
          </p:nvPr>
        </p:nvSpPr>
        <p:spPr>
          <a:xfrm>
            <a:off x="1170425" y="3123050"/>
            <a:ext cx="1581900" cy="481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4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146" name="Google Shape;146;p32"/>
          <p:cNvSpPr txBox="1">
            <a:spLocks noGrp="1"/>
          </p:cNvSpPr>
          <p:nvPr>
            <p:ph type="ctrTitle" idx="3"/>
          </p:nvPr>
        </p:nvSpPr>
        <p:spPr>
          <a:xfrm>
            <a:off x="3781050" y="3123050"/>
            <a:ext cx="1581900" cy="481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4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147" name="Google Shape;147;p32"/>
          <p:cNvSpPr txBox="1">
            <a:spLocks noGrp="1"/>
          </p:cNvSpPr>
          <p:nvPr>
            <p:ph type="ctrTitle" idx="4"/>
          </p:nvPr>
        </p:nvSpPr>
        <p:spPr>
          <a:xfrm>
            <a:off x="6391675" y="3123050"/>
            <a:ext cx="1581900" cy="481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4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148" name="Google Shape;148;p32"/>
          <p:cNvSpPr txBox="1">
            <a:spLocks noGrp="1"/>
          </p:cNvSpPr>
          <p:nvPr>
            <p:ph type="subTitle" idx="1"/>
          </p:nvPr>
        </p:nvSpPr>
        <p:spPr>
          <a:xfrm>
            <a:off x="1170425" y="3552975"/>
            <a:ext cx="1581900" cy="4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9" name="Google Shape;149;p32"/>
          <p:cNvSpPr txBox="1">
            <a:spLocks noGrp="1"/>
          </p:cNvSpPr>
          <p:nvPr>
            <p:ph type="subTitle" idx="5"/>
          </p:nvPr>
        </p:nvSpPr>
        <p:spPr>
          <a:xfrm>
            <a:off x="3781050" y="3552975"/>
            <a:ext cx="1581900" cy="4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50" name="Google Shape;150;p32"/>
          <p:cNvSpPr txBox="1">
            <a:spLocks noGrp="1"/>
          </p:cNvSpPr>
          <p:nvPr>
            <p:ph type="subTitle" idx="6"/>
          </p:nvPr>
        </p:nvSpPr>
        <p:spPr>
          <a:xfrm>
            <a:off x="6391675" y="3552975"/>
            <a:ext cx="1581900" cy="4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Tree>
    <p:extLst>
      <p:ext uri="{BB962C8B-B14F-4D97-AF65-F5344CB8AC3E}">
        <p14:creationId xmlns:p14="http://schemas.microsoft.com/office/powerpoint/2010/main" val="426130463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hree columns 3">
  <p:cSld name="Title and three columns 3">
    <p:spTree>
      <p:nvGrpSpPr>
        <p:cNvPr id="1" name="Shape 151"/>
        <p:cNvGrpSpPr/>
        <p:nvPr/>
      </p:nvGrpSpPr>
      <p:grpSpPr>
        <a:xfrm>
          <a:off x="0" y="0"/>
          <a:ext cx="0" cy="0"/>
          <a:chOff x="0" y="0"/>
          <a:chExt cx="0" cy="0"/>
        </a:xfrm>
      </p:grpSpPr>
      <p:sp>
        <p:nvSpPr>
          <p:cNvPr id="152" name="Google Shape;152;p33"/>
          <p:cNvSpPr txBox="1">
            <a:spLocks noGrp="1"/>
          </p:cNvSpPr>
          <p:nvPr>
            <p:ph type="ctrTitle"/>
          </p:nvPr>
        </p:nvSpPr>
        <p:spPr>
          <a:xfrm>
            <a:off x="723600" y="470622"/>
            <a:ext cx="1753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53" name="Google Shape;153;p33">
            <a:hlinkClick r:id="rId2" action="ppaction://hlinksldjump"/>
          </p:cNvPr>
          <p:cNvSpPr txBox="1">
            <a:spLocks noGrp="1"/>
          </p:cNvSpPr>
          <p:nvPr>
            <p:ph type="ctrTitle" idx="2"/>
          </p:nvPr>
        </p:nvSpPr>
        <p:spPr>
          <a:xfrm>
            <a:off x="725626" y="3784901"/>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54" name="Google Shape;154;p33"/>
          <p:cNvSpPr txBox="1">
            <a:spLocks noGrp="1"/>
          </p:cNvSpPr>
          <p:nvPr>
            <p:ph type="subTitle" idx="1"/>
          </p:nvPr>
        </p:nvSpPr>
        <p:spPr>
          <a:xfrm>
            <a:off x="725625" y="4291560"/>
            <a:ext cx="1906500" cy="40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155" name="Google Shape;155;p33">
            <a:hlinkClick r:id="rId2" action="ppaction://hlinksldjump"/>
          </p:cNvPr>
          <p:cNvSpPr txBox="1">
            <a:spLocks noGrp="1"/>
          </p:cNvSpPr>
          <p:nvPr>
            <p:ph type="title" idx="3" hasCustomPrompt="1"/>
          </p:nvPr>
        </p:nvSpPr>
        <p:spPr>
          <a:xfrm>
            <a:off x="725637" y="3219993"/>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6" name="Google Shape;156;p33">
            <a:hlinkClick r:id="" action="ppaction://noaction"/>
          </p:cNvPr>
          <p:cNvSpPr txBox="1">
            <a:spLocks noGrp="1"/>
          </p:cNvSpPr>
          <p:nvPr>
            <p:ph type="ctrTitle" idx="4"/>
          </p:nvPr>
        </p:nvSpPr>
        <p:spPr>
          <a:xfrm>
            <a:off x="2870600" y="3781500"/>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57" name="Google Shape;157;p33"/>
          <p:cNvSpPr txBox="1">
            <a:spLocks noGrp="1"/>
          </p:cNvSpPr>
          <p:nvPr>
            <p:ph type="subTitle" idx="5"/>
          </p:nvPr>
        </p:nvSpPr>
        <p:spPr>
          <a:xfrm>
            <a:off x="2870596" y="4287854"/>
            <a:ext cx="1976700" cy="40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158" name="Google Shape;158;p33">
            <a:hlinkClick r:id="" action="ppaction://noaction"/>
          </p:cNvPr>
          <p:cNvSpPr txBox="1">
            <a:spLocks noGrp="1"/>
          </p:cNvSpPr>
          <p:nvPr>
            <p:ph type="title" idx="6" hasCustomPrompt="1"/>
          </p:nvPr>
        </p:nvSpPr>
        <p:spPr>
          <a:xfrm>
            <a:off x="2870612" y="321659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9" name="Google Shape;159;p33">
            <a:hlinkClick r:id="" action="ppaction://noaction"/>
          </p:cNvPr>
          <p:cNvSpPr txBox="1">
            <a:spLocks noGrp="1"/>
          </p:cNvSpPr>
          <p:nvPr>
            <p:ph type="ctrTitle" idx="7"/>
          </p:nvPr>
        </p:nvSpPr>
        <p:spPr>
          <a:xfrm>
            <a:off x="5015575" y="3781525"/>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0" name="Google Shape;160;p33"/>
          <p:cNvSpPr txBox="1">
            <a:spLocks noGrp="1"/>
          </p:cNvSpPr>
          <p:nvPr>
            <p:ph type="subTitle" idx="8"/>
          </p:nvPr>
        </p:nvSpPr>
        <p:spPr>
          <a:xfrm>
            <a:off x="5015575" y="4287865"/>
            <a:ext cx="1906500" cy="40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161" name="Google Shape;161;p33">
            <a:hlinkClick r:id="" action="ppaction://noaction"/>
          </p:cNvPr>
          <p:cNvSpPr txBox="1">
            <a:spLocks noGrp="1"/>
          </p:cNvSpPr>
          <p:nvPr>
            <p:ph type="title" idx="9" hasCustomPrompt="1"/>
          </p:nvPr>
        </p:nvSpPr>
        <p:spPr>
          <a:xfrm>
            <a:off x="5015587" y="32166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69299876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bg>
      <p:bgPr>
        <a:solidFill>
          <a:schemeClr val="dk1"/>
        </a:solidFill>
        <a:effectLst/>
      </p:bgPr>
    </p:bg>
    <p:spTree>
      <p:nvGrpSpPr>
        <p:cNvPr id="1" name="Shape 162"/>
        <p:cNvGrpSpPr/>
        <p:nvPr/>
      </p:nvGrpSpPr>
      <p:grpSpPr>
        <a:xfrm>
          <a:off x="0" y="0"/>
          <a:ext cx="0" cy="0"/>
          <a:chOff x="0" y="0"/>
          <a:chExt cx="0" cy="0"/>
        </a:xfrm>
      </p:grpSpPr>
      <p:sp>
        <p:nvSpPr>
          <p:cNvPr id="163" name="Google Shape;163;p34"/>
          <p:cNvSpPr txBox="1">
            <a:spLocks noGrp="1"/>
          </p:cNvSpPr>
          <p:nvPr>
            <p:ph type="ctrTitle"/>
          </p:nvPr>
        </p:nvSpPr>
        <p:spPr>
          <a:xfrm>
            <a:off x="723600" y="470625"/>
            <a:ext cx="1616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64" name="Google Shape;164;p34"/>
          <p:cNvSpPr txBox="1">
            <a:spLocks noGrp="1"/>
          </p:cNvSpPr>
          <p:nvPr>
            <p:ph type="ctrTitle" idx="2"/>
          </p:nvPr>
        </p:nvSpPr>
        <p:spPr>
          <a:xfrm>
            <a:off x="1967544" y="1602843"/>
            <a:ext cx="2429400" cy="577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165" name="Google Shape;165;p34"/>
          <p:cNvSpPr txBox="1">
            <a:spLocks noGrp="1"/>
          </p:cNvSpPr>
          <p:nvPr>
            <p:ph type="subTitle" idx="1"/>
          </p:nvPr>
        </p:nvSpPr>
        <p:spPr>
          <a:xfrm>
            <a:off x="2269044" y="2064316"/>
            <a:ext cx="18264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66" name="Google Shape;166;p34"/>
          <p:cNvSpPr txBox="1">
            <a:spLocks noGrp="1"/>
          </p:cNvSpPr>
          <p:nvPr>
            <p:ph type="ctrTitle" idx="3"/>
          </p:nvPr>
        </p:nvSpPr>
        <p:spPr>
          <a:xfrm>
            <a:off x="4747031" y="1602843"/>
            <a:ext cx="2429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167" name="Google Shape;167;p34"/>
          <p:cNvSpPr txBox="1">
            <a:spLocks noGrp="1"/>
          </p:cNvSpPr>
          <p:nvPr>
            <p:ph type="subTitle" idx="4"/>
          </p:nvPr>
        </p:nvSpPr>
        <p:spPr>
          <a:xfrm>
            <a:off x="5048531" y="2064313"/>
            <a:ext cx="18264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68" name="Google Shape;168;p34"/>
          <p:cNvSpPr txBox="1">
            <a:spLocks noGrp="1"/>
          </p:cNvSpPr>
          <p:nvPr>
            <p:ph type="ctrTitle" idx="5"/>
          </p:nvPr>
        </p:nvSpPr>
        <p:spPr>
          <a:xfrm>
            <a:off x="1967544" y="3229976"/>
            <a:ext cx="2429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169" name="Google Shape;169;p34"/>
          <p:cNvSpPr txBox="1">
            <a:spLocks noGrp="1"/>
          </p:cNvSpPr>
          <p:nvPr>
            <p:ph type="subTitle" idx="6"/>
          </p:nvPr>
        </p:nvSpPr>
        <p:spPr>
          <a:xfrm>
            <a:off x="2269044" y="3691450"/>
            <a:ext cx="18264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0" name="Google Shape;170;p34"/>
          <p:cNvSpPr txBox="1">
            <a:spLocks noGrp="1"/>
          </p:cNvSpPr>
          <p:nvPr>
            <p:ph type="ctrTitle" idx="7"/>
          </p:nvPr>
        </p:nvSpPr>
        <p:spPr>
          <a:xfrm>
            <a:off x="4747031" y="3247354"/>
            <a:ext cx="2429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171" name="Google Shape;171;p34"/>
          <p:cNvSpPr txBox="1">
            <a:spLocks noGrp="1"/>
          </p:cNvSpPr>
          <p:nvPr>
            <p:ph type="subTitle" idx="8"/>
          </p:nvPr>
        </p:nvSpPr>
        <p:spPr>
          <a:xfrm>
            <a:off x="5048531" y="3708824"/>
            <a:ext cx="18264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extLst>
      <p:ext uri="{BB962C8B-B14F-4D97-AF65-F5344CB8AC3E}">
        <p14:creationId xmlns:p14="http://schemas.microsoft.com/office/powerpoint/2010/main" val="372692288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bg>
      <p:bgPr>
        <a:solidFill>
          <a:schemeClr val="dk1"/>
        </a:solidFill>
        <a:effectLst/>
      </p:bgPr>
    </p:bg>
    <p:spTree>
      <p:nvGrpSpPr>
        <p:cNvPr id="1" name="Shape 172"/>
        <p:cNvGrpSpPr/>
        <p:nvPr/>
      </p:nvGrpSpPr>
      <p:grpSpPr>
        <a:xfrm>
          <a:off x="0" y="0"/>
          <a:ext cx="0" cy="0"/>
          <a:chOff x="0" y="0"/>
          <a:chExt cx="0" cy="0"/>
        </a:xfrm>
      </p:grpSpPr>
      <p:sp>
        <p:nvSpPr>
          <p:cNvPr id="173" name="Google Shape;173;p35"/>
          <p:cNvSpPr txBox="1">
            <a:spLocks noGrp="1"/>
          </p:cNvSpPr>
          <p:nvPr>
            <p:ph type="ctrTitle"/>
          </p:nvPr>
        </p:nvSpPr>
        <p:spPr>
          <a:xfrm>
            <a:off x="723600" y="470625"/>
            <a:ext cx="17070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74" name="Google Shape;174;p35"/>
          <p:cNvSpPr txBox="1">
            <a:spLocks noGrp="1"/>
          </p:cNvSpPr>
          <p:nvPr>
            <p:ph type="ctrTitle" idx="2"/>
          </p:nvPr>
        </p:nvSpPr>
        <p:spPr>
          <a:xfrm>
            <a:off x="1610575" y="1611625"/>
            <a:ext cx="1853100" cy="31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600"/>
              <a:buNone/>
              <a:defRPr sz="14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175" name="Google Shape;175;p35"/>
          <p:cNvSpPr txBox="1">
            <a:spLocks noGrp="1"/>
          </p:cNvSpPr>
          <p:nvPr>
            <p:ph type="ctrTitle" idx="3"/>
          </p:nvPr>
        </p:nvSpPr>
        <p:spPr>
          <a:xfrm>
            <a:off x="5707025" y="1613761"/>
            <a:ext cx="1853100" cy="31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76" name="Google Shape;176;p35"/>
          <p:cNvSpPr txBox="1">
            <a:spLocks noGrp="1"/>
          </p:cNvSpPr>
          <p:nvPr>
            <p:ph type="ctrTitle" idx="4"/>
          </p:nvPr>
        </p:nvSpPr>
        <p:spPr>
          <a:xfrm>
            <a:off x="1610575" y="3135908"/>
            <a:ext cx="1853100" cy="31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600"/>
              <a:buNone/>
              <a:defRPr sz="14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177" name="Google Shape;177;p35"/>
          <p:cNvSpPr txBox="1">
            <a:spLocks noGrp="1"/>
          </p:cNvSpPr>
          <p:nvPr>
            <p:ph type="ctrTitle" idx="5"/>
          </p:nvPr>
        </p:nvSpPr>
        <p:spPr>
          <a:xfrm>
            <a:off x="5707025" y="3144067"/>
            <a:ext cx="1853100" cy="31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78" name="Google Shape;178;p35"/>
          <p:cNvSpPr txBox="1">
            <a:spLocks noGrp="1"/>
          </p:cNvSpPr>
          <p:nvPr>
            <p:ph type="subTitle" idx="1"/>
          </p:nvPr>
        </p:nvSpPr>
        <p:spPr>
          <a:xfrm>
            <a:off x="5707025" y="3431480"/>
            <a:ext cx="18531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9" name="Google Shape;179;p35"/>
          <p:cNvSpPr txBox="1">
            <a:spLocks noGrp="1"/>
          </p:cNvSpPr>
          <p:nvPr>
            <p:ph type="subTitle" idx="6"/>
          </p:nvPr>
        </p:nvSpPr>
        <p:spPr>
          <a:xfrm>
            <a:off x="1610575" y="1904875"/>
            <a:ext cx="1853100" cy="3678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80" name="Google Shape;180;p35"/>
          <p:cNvSpPr txBox="1">
            <a:spLocks noGrp="1"/>
          </p:cNvSpPr>
          <p:nvPr>
            <p:ph type="subTitle" idx="7"/>
          </p:nvPr>
        </p:nvSpPr>
        <p:spPr>
          <a:xfrm>
            <a:off x="1610575" y="3420719"/>
            <a:ext cx="1853100" cy="3678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81" name="Google Shape;181;p35"/>
          <p:cNvSpPr txBox="1">
            <a:spLocks noGrp="1"/>
          </p:cNvSpPr>
          <p:nvPr>
            <p:ph type="subTitle" idx="8"/>
          </p:nvPr>
        </p:nvSpPr>
        <p:spPr>
          <a:xfrm>
            <a:off x="5707025" y="1901903"/>
            <a:ext cx="18531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extLst>
      <p:ext uri="{BB962C8B-B14F-4D97-AF65-F5344CB8AC3E}">
        <p14:creationId xmlns:p14="http://schemas.microsoft.com/office/powerpoint/2010/main" val="220642057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four columns 2">
  <p:cSld name="Title and four columns 2">
    <p:bg>
      <p:bgPr>
        <a:solidFill>
          <a:schemeClr val="dk1"/>
        </a:solidFill>
        <a:effectLst/>
      </p:bgPr>
    </p:bg>
    <p:spTree>
      <p:nvGrpSpPr>
        <p:cNvPr id="1" name="Shape 182"/>
        <p:cNvGrpSpPr/>
        <p:nvPr/>
      </p:nvGrpSpPr>
      <p:grpSpPr>
        <a:xfrm>
          <a:off x="0" y="0"/>
          <a:ext cx="0" cy="0"/>
          <a:chOff x="0" y="0"/>
          <a:chExt cx="0" cy="0"/>
        </a:xfrm>
      </p:grpSpPr>
      <p:sp>
        <p:nvSpPr>
          <p:cNvPr id="183" name="Google Shape;183;p36"/>
          <p:cNvSpPr txBox="1">
            <a:spLocks noGrp="1"/>
          </p:cNvSpPr>
          <p:nvPr>
            <p:ph type="ctrTitle"/>
          </p:nvPr>
        </p:nvSpPr>
        <p:spPr>
          <a:xfrm>
            <a:off x="723600" y="470625"/>
            <a:ext cx="1707000" cy="705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4" name="Google Shape;184;p36"/>
          <p:cNvSpPr txBox="1">
            <a:spLocks noGrp="1"/>
          </p:cNvSpPr>
          <p:nvPr>
            <p:ph type="ctrTitle" idx="2"/>
          </p:nvPr>
        </p:nvSpPr>
        <p:spPr>
          <a:xfrm>
            <a:off x="1627625" y="2937725"/>
            <a:ext cx="28734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185" name="Google Shape;185;p36"/>
          <p:cNvSpPr txBox="1">
            <a:spLocks noGrp="1"/>
          </p:cNvSpPr>
          <p:nvPr>
            <p:ph type="ctrTitle" idx="3"/>
          </p:nvPr>
        </p:nvSpPr>
        <p:spPr>
          <a:xfrm>
            <a:off x="1627625" y="1302300"/>
            <a:ext cx="28734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86" name="Google Shape;186;p36"/>
          <p:cNvSpPr txBox="1">
            <a:spLocks noGrp="1"/>
          </p:cNvSpPr>
          <p:nvPr>
            <p:ph type="ctrTitle" idx="4"/>
          </p:nvPr>
        </p:nvSpPr>
        <p:spPr>
          <a:xfrm>
            <a:off x="1627625" y="3749525"/>
            <a:ext cx="28734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187" name="Google Shape;187;p36"/>
          <p:cNvSpPr txBox="1">
            <a:spLocks noGrp="1"/>
          </p:cNvSpPr>
          <p:nvPr>
            <p:ph type="ctrTitle" idx="5"/>
          </p:nvPr>
        </p:nvSpPr>
        <p:spPr>
          <a:xfrm>
            <a:off x="1627625" y="2125920"/>
            <a:ext cx="28734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88" name="Google Shape;188;p36"/>
          <p:cNvSpPr txBox="1">
            <a:spLocks noGrp="1"/>
          </p:cNvSpPr>
          <p:nvPr>
            <p:ph type="subTitle" idx="1"/>
          </p:nvPr>
        </p:nvSpPr>
        <p:spPr>
          <a:xfrm>
            <a:off x="1627625" y="2493725"/>
            <a:ext cx="2873400" cy="4440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89" name="Google Shape;189;p36"/>
          <p:cNvSpPr txBox="1">
            <a:spLocks noGrp="1"/>
          </p:cNvSpPr>
          <p:nvPr>
            <p:ph type="subTitle" idx="6"/>
          </p:nvPr>
        </p:nvSpPr>
        <p:spPr>
          <a:xfrm>
            <a:off x="1627625" y="3305525"/>
            <a:ext cx="2873400" cy="4440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90" name="Google Shape;190;p36"/>
          <p:cNvSpPr txBox="1">
            <a:spLocks noGrp="1"/>
          </p:cNvSpPr>
          <p:nvPr>
            <p:ph type="subTitle" idx="7"/>
          </p:nvPr>
        </p:nvSpPr>
        <p:spPr>
          <a:xfrm>
            <a:off x="1627625" y="4117325"/>
            <a:ext cx="2873400" cy="44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91" name="Google Shape;191;p36"/>
          <p:cNvSpPr txBox="1">
            <a:spLocks noGrp="1"/>
          </p:cNvSpPr>
          <p:nvPr>
            <p:ph type="subTitle" idx="8"/>
          </p:nvPr>
        </p:nvSpPr>
        <p:spPr>
          <a:xfrm>
            <a:off x="1627625" y="1681925"/>
            <a:ext cx="2873400" cy="4440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extLst>
      <p:ext uri="{BB962C8B-B14F-4D97-AF65-F5344CB8AC3E}">
        <p14:creationId xmlns:p14="http://schemas.microsoft.com/office/powerpoint/2010/main" val="685320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37"/>
        <p:cNvGrpSpPr/>
        <p:nvPr/>
      </p:nvGrpSpPr>
      <p:grpSpPr>
        <a:xfrm>
          <a:off x="0" y="0"/>
          <a:ext cx="0" cy="0"/>
          <a:chOff x="0" y="0"/>
          <a:chExt cx="0" cy="0"/>
        </a:xfrm>
      </p:grpSpPr>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four columns 4">
  <p:cSld name="Title and four columns 4">
    <p:spTree>
      <p:nvGrpSpPr>
        <p:cNvPr id="1" name="Shape 192"/>
        <p:cNvGrpSpPr/>
        <p:nvPr/>
      </p:nvGrpSpPr>
      <p:grpSpPr>
        <a:xfrm>
          <a:off x="0" y="0"/>
          <a:ext cx="0" cy="0"/>
          <a:chOff x="0" y="0"/>
          <a:chExt cx="0" cy="0"/>
        </a:xfrm>
      </p:grpSpPr>
      <p:sp>
        <p:nvSpPr>
          <p:cNvPr id="193" name="Google Shape;193;p37"/>
          <p:cNvSpPr txBox="1">
            <a:spLocks noGrp="1"/>
          </p:cNvSpPr>
          <p:nvPr>
            <p:ph type="ctrTitle"/>
          </p:nvPr>
        </p:nvSpPr>
        <p:spPr>
          <a:xfrm>
            <a:off x="6499521" y="3293191"/>
            <a:ext cx="1690800" cy="27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194" name="Google Shape;194;p37"/>
          <p:cNvSpPr txBox="1">
            <a:spLocks noGrp="1"/>
          </p:cNvSpPr>
          <p:nvPr>
            <p:ph type="subTitle" idx="1"/>
          </p:nvPr>
        </p:nvSpPr>
        <p:spPr>
          <a:xfrm>
            <a:off x="6499521" y="3568943"/>
            <a:ext cx="1690800" cy="4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95" name="Google Shape;195;p37"/>
          <p:cNvSpPr txBox="1">
            <a:spLocks noGrp="1"/>
          </p:cNvSpPr>
          <p:nvPr>
            <p:ph type="ctrTitle" idx="2"/>
          </p:nvPr>
        </p:nvSpPr>
        <p:spPr>
          <a:xfrm>
            <a:off x="975094" y="3293196"/>
            <a:ext cx="1690800" cy="27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196" name="Google Shape;196;p37"/>
          <p:cNvSpPr txBox="1">
            <a:spLocks noGrp="1"/>
          </p:cNvSpPr>
          <p:nvPr>
            <p:ph type="subTitle" idx="3"/>
          </p:nvPr>
        </p:nvSpPr>
        <p:spPr>
          <a:xfrm>
            <a:off x="975094" y="3568950"/>
            <a:ext cx="1690800" cy="4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97" name="Google Shape;197;p37"/>
          <p:cNvSpPr txBox="1">
            <a:spLocks noGrp="1"/>
          </p:cNvSpPr>
          <p:nvPr>
            <p:ph type="ctrTitle" idx="4"/>
          </p:nvPr>
        </p:nvSpPr>
        <p:spPr>
          <a:xfrm>
            <a:off x="2818426" y="3293196"/>
            <a:ext cx="1690800" cy="27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198" name="Google Shape;198;p37"/>
          <p:cNvSpPr txBox="1">
            <a:spLocks noGrp="1"/>
          </p:cNvSpPr>
          <p:nvPr>
            <p:ph type="subTitle" idx="5"/>
          </p:nvPr>
        </p:nvSpPr>
        <p:spPr>
          <a:xfrm>
            <a:off x="2818426" y="3568950"/>
            <a:ext cx="1690800" cy="4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99" name="Google Shape;199;p37"/>
          <p:cNvSpPr txBox="1">
            <a:spLocks noGrp="1"/>
          </p:cNvSpPr>
          <p:nvPr>
            <p:ph type="ctrTitle" idx="6"/>
          </p:nvPr>
        </p:nvSpPr>
        <p:spPr>
          <a:xfrm>
            <a:off x="4658972" y="3293200"/>
            <a:ext cx="1690800" cy="27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200" name="Google Shape;200;p37"/>
          <p:cNvSpPr txBox="1">
            <a:spLocks noGrp="1"/>
          </p:cNvSpPr>
          <p:nvPr>
            <p:ph type="subTitle" idx="7"/>
          </p:nvPr>
        </p:nvSpPr>
        <p:spPr>
          <a:xfrm>
            <a:off x="4658972" y="3568950"/>
            <a:ext cx="1690800" cy="4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01" name="Google Shape;201;p37"/>
          <p:cNvSpPr txBox="1">
            <a:spLocks noGrp="1"/>
          </p:cNvSpPr>
          <p:nvPr>
            <p:ph type="ctrTitle" idx="8"/>
          </p:nvPr>
        </p:nvSpPr>
        <p:spPr>
          <a:xfrm>
            <a:off x="723600" y="470625"/>
            <a:ext cx="1707000" cy="705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367131212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spTree>
      <p:nvGrpSpPr>
        <p:cNvPr id="1" name="Shape 202"/>
        <p:cNvGrpSpPr/>
        <p:nvPr/>
      </p:nvGrpSpPr>
      <p:grpSpPr>
        <a:xfrm>
          <a:off x="0" y="0"/>
          <a:ext cx="0" cy="0"/>
          <a:chOff x="0" y="0"/>
          <a:chExt cx="0" cy="0"/>
        </a:xfrm>
      </p:grpSpPr>
      <p:sp>
        <p:nvSpPr>
          <p:cNvPr id="203" name="Google Shape;203;p38"/>
          <p:cNvSpPr txBox="1">
            <a:spLocks noGrp="1"/>
          </p:cNvSpPr>
          <p:nvPr>
            <p:ph type="title"/>
          </p:nvPr>
        </p:nvSpPr>
        <p:spPr>
          <a:xfrm>
            <a:off x="2576175" y="1911089"/>
            <a:ext cx="2081100" cy="3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algn="ctr" rtl="0">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algn="ctr" rtl="0">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algn="ctr" rtl="0">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algn="ctr" rtl="0">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algn="ctr" rtl="0">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algn="ctr" rtl="0">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algn="ctr" rtl="0">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a:endParaRPr/>
          </a:p>
        </p:txBody>
      </p:sp>
      <p:sp>
        <p:nvSpPr>
          <p:cNvPr id="204" name="Google Shape;204;p38"/>
          <p:cNvSpPr txBox="1">
            <a:spLocks noGrp="1"/>
          </p:cNvSpPr>
          <p:nvPr>
            <p:ph type="subTitle" idx="1"/>
          </p:nvPr>
        </p:nvSpPr>
        <p:spPr>
          <a:xfrm>
            <a:off x="2576172" y="2274706"/>
            <a:ext cx="2081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205" name="Google Shape;205;p38"/>
          <p:cNvSpPr txBox="1">
            <a:spLocks noGrp="1"/>
          </p:cNvSpPr>
          <p:nvPr>
            <p:ph type="title" idx="2"/>
          </p:nvPr>
        </p:nvSpPr>
        <p:spPr>
          <a:xfrm>
            <a:off x="4860080" y="1911089"/>
            <a:ext cx="2081100" cy="3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algn="ctr" rtl="0">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algn="ctr" rtl="0">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algn="ctr" rtl="0">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algn="ctr" rtl="0">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algn="ctr" rtl="0">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algn="ctr" rtl="0">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algn="ctr" rtl="0">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a:endParaRPr/>
          </a:p>
        </p:txBody>
      </p:sp>
      <p:sp>
        <p:nvSpPr>
          <p:cNvPr id="206" name="Google Shape;206;p38"/>
          <p:cNvSpPr txBox="1">
            <a:spLocks noGrp="1"/>
          </p:cNvSpPr>
          <p:nvPr>
            <p:ph type="subTitle" idx="3"/>
          </p:nvPr>
        </p:nvSpPr>
        <p:spPr>
          <a:xfrm>
            <a:off x="4860082" y="2274706"/>
            <a:ext cx="2081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207" name="Google Shape;207;p38"/>
          <p:cNvSpPr txBox="1">
            <a:spLocks noGrp="1"/>
          </p:cNvSpPr>
          <p:nvPr>
            <p:ph type="title" idx="4"/>
          </p:nvPr>
        </p:nvSpPr>
        <p:spPr>
          <a:xfrm>
            <a:off x="1431975" y="3604284"/>
            <a:ext cx="2081100" cy="3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algn="ctr" rtl="0">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algn="ctr" rtl="0">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algn="ctr" rtl="0">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algn="ctr" rtl="0">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algn="ctr" rtl="0">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algn="ctr" rtl="0">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algn="ctr" rtl="0">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a:endParaRPr/>
          </a:p>
        </p:txBody>
      </p:sp>
      <p:sp>
        <p:nvSpPr>
          <p:cNvPr id="208" name="Google Shape;208;p38"/>
          <p:cNvSpPr txBox="1">
            <a:spLocks noGrp="1"/>
          </p:cNvSpPr>
          <p:nvPr>
            <p:ph type="subTitle" idx="5"/>
          </p:nvPr>
        </p:nvSpPr>
        <p:spPr>
          <a:xfrm>
            <a:off x="1431972" y="3967881"/>
            <a:ext cx="2081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209" name="Google Shape;209;p38"/>
          <p:cNvSpPr txBox="1">
            <a:spLocks noGrp="1"/>
          </p:cNvSpPr>
          <p:nvPr>
            <p:ph type="title" idx="6"/>
          </p:nvPr>
        </p:nvSpPr>
        <p:spPr>
          <a:xfrm>
            <a:off x="3715885" y="3604284"/>
            <a:ext cx="2081100" cy="3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algn="ctr" rtl="0">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algn="ctr" rtl="0">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algn="ctr" rtl="0">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algn="ctr" rtl="0">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algn="ctr" rtl="0">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algn="ctr" rtl="0">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algn="ctr" rtl="0">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a:endParaRPr/>
          </a:p>
        </p:txBody>
      </p:sp>
      <p:sp>
        <p:nvSpPr>
          <p:cNvPr id="210" name="Google Shape;210;p38"/>
          <p:cNvSpPr txBox="1">
            <a:spLocks noGrp="1"/>
          </p:cNvSpPr>
          <p:nvPr>
            <p:ph type="subTitle" idx="7"/>
          </p:nvPr>
        </p:nvSpPr>
        <p:spPr>
          <a:xfrm>
            <a:off x="3715882" y="3967881"/>
            <a:ext cx="2081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211" name="Google Shape;211;p38"/>
          <p:cNvSpPr txBox="1">
            <a:spLocks noGrp="1"/>
          </p:cNvSpPr>
          <p:nvPr>
            <p:ph type="title" idx="8"/>
          </p:nvPr>
        </p:nvSpPr>
        <p:spPr>
          <a:xfrm>
            <a:off x="5999800" y="3604284"/>
            <a:ext cx="2081100" cy="3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algn="ctr" rtl="0">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algn="ctr" rtl="0">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algn="ctr" rtl="0">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algn="ctr" rtl="0">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algn="ctr" rtl="0">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algn="ctr" rtl="0">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algn="ctr" rtl="0">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a:endParaRPr/>
          </a:p>
        </p:txBody>
      </p:sp>
      <p:sp>
        <p:nvSpPr>
          <p:cNvPr id="212" name="Google Shape;212;p38"/>
          <p:cNvSpPr txBox="1">
            <a:spLocks noGrp="1"/>
          </p:cNvSpPr>
          <p:nvPr>
            <p:ph type="subTitle" idx="9"/>
          </p:nvPr>
        </p:nvSpPr>
        <p:spPr>
          <a:xfrm>
            <a:off x="5999798" y="3967881"/>
            <a:ext cx="2081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213" name="Google Shape;213;p38"/>
          <p:cNvSpPr txBox="1">
            <a:spLocks noGrp="1"/>
          </p:cNvSpPr>
          <p:nvPr>
            <p:ph type="ctrTitle" idx="13"/>
          </p:nvPr>
        </p:nvSpPr>
        <p:spPr>
          <a:xfrm>
            <a:off x="723600" y="470625"/>
            <a:ext cx="17070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384130717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14"/>
        <p:cNvGrpSpPr/>
        <p:nvPr/>
      </p:nvGrpSpPr>
      <p:grpSpPr>
        <a:xfrm>
          <a:off x="0" y="0"/>
          <a:ext cx="0" cy="0"/>
          <a:chOff x="0" y="0"/>
          <a:chExt cx="0" cy="0"/>
        </a:xfrm>
      </p:grpSpPr>
      <p:sp>
        <p:nvSpPr>
          <p:cNvPr id="215" name="Google Shape;215;p39"/>
          <p:cNvSpPr txBox="1">
            <a:spLocks noGrp="1"/>
          </p:cNvSpPr>
          <p:nvPr>
            <p:ph type="ctrTitle"/>
          </p:nvPr>
        </p:nvSpPr>
        <p:spPr>
          <a:xfrm>
            <a:off x="723600" y="470625"/>
            <a:ext cx="17070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6" name="Google Shape;216;p39"/>
          <p:cNvSpPr txBox="1">
            <a:spLocks noGrp="1"/>
          </p:cNvSpPr>
          <p:nvPr>
            <p:ph type="ctrTitle" idx="2"/>
          </p:nvPr>
        </p:nvSpPr>
        <p:spPr>
          <a:xfrm>
            <a:off x="2207792" y="1961143"/>
            <a:ext cx="1826400" cy="416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217" name="Google Shape;217;p39"/>
          <p:cNvSpPr txBox="1">
            <a:spLocks noGrp="1"/>
          </p:cNvSpPr>
          <p:nvPr>
            <p:ph type="subTitle" idx="1"/>
          </p:nvPr>
        </p:nvSpPr>
        <p:spPr>
          <a:xfrm>
            <a:off x="2208007" y="2376293"/>
            <a:ext cx="1826400" cy="480900"/>
          </a:xfrm>
          <a:prstGeom prst="rect">
            <a:avLst/>
          </a:prstGeom>
          <a:ln w="9525" cap="flat" cmpd="sng">
            <a:solidFill>
              <a:srgbClr val="00FF00"/>
            </a:solidFill>
            <a:prstDash val="solid"/>
            <a:round/>
            <a:headEnd type="none" w="sm" len="sm"/>
            <a:tailEnd type="none" w="sm" len="sm"/>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18" name="Google Shape;218;p39"/>
          <p:cNvSpPr txBox="1">
            <a:spLocks noGrp="1"/>
          </p:cNvSpPr>
          <p:nvPr>
            <p:ph type="ctrTitle" idx="3"/>
          </p:nvPr>
        </p:nvSpPr>
        <p:spPr>
          <a:xfrm>
            <a:off x="4402900" y="1961143"/>
            <a:ext cx="1826400" cy="416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219" name="Google Shape;219;p39"/>
          <p:cNvSpPr txBox="1">
            <a:spLocks noGrp="1"/>
          </p:cNvSpPr>
          <p:nvPr>
            <p:ph type="subTitle" idx="4"/>
          </p:nvPr>
        </p:nvSpPr>
        <p:spPr>
          <a:xfrm>
            <a:off x="4402850" y="2374293"/>
            <a:ext cx="1826400" cy="480900"/>
          </a:xfrm>
          <a:prstGeom prst="rect">
            <a:avLst/>
          </a:prstGeom>
          <a:ln w="9525" cap="flat" cmpd="sng">
            <a:solidFill>
              <a:srgbClr val="00FF00"/>
            </a:solidFill>
            <a:prstDash val="solid"/>
            <a:round/>
            <a:headEnd type="none" w="sm" len="sm"/>
            <a:tailEnd type="none" w="sm" len="sm"/>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20" name="Google Shape;220;p39"/>
          <p:cNvSpPr txBox="1">
            <a:spLocks noGrp="1"/>
          </p:cNvSpPr>
          <p:nvPr>
            <p:ph type="ctrTitle" idx="5"/>
          </p:nvPr>
        </p:nvSpPr>
        <p:spPr>
          <a:xfrm>
            <a:off x="6604375" y="1961143"/>
            <a:ext cx="1826400" cy="416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221" name="Google Shape;221;p39"/>
          <p:cNvSpPr txBox="1">
            <a:spLocks noGrp="1"/>
          </p:cNvSpPr>
          <p:nvPr>
            <p:ph type="subTitle" idx="6"/>
          </p:nvPr>
        </p:nvSpPr>
        <p:spPr>
          <a:xfrm>
            <a:off x="6604225" y="2374293"/>
            <a:ext cx="1826400" cy="480900"/>
          </a:xfrm>
          <a:prstGeom prst="rect">
            <a:avLst/>
          </a:prstGeom>
          <a:ln w="9525" cap="flat" cmpd="sng">
            <a:solidFill>
              <a:srgbClr val="00FF00"/>
            </a:solidFill>
            <a:prstDash val="solid"/>
            <a:round/>
            <a:headEnd type="none" w="sm" len="sm"/>
            <a:tailEnd type="none" w="sm" len="sm"/>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22" name="Google Shape;222;p39"/>
          <p:cNvSpPr txBox="1">
            <a:spLocks noGrp="1"/>
          </p:cNvSpPr>
          <p:nvPr>
            <p:ph type="ctrTitle" idx="7"/>
          </p:nvPr>
        </p:nvSpPr>
        <p:spPr>
          <a:xfrm>
            <a:off x="713225" y="3703375"/>
            <a:ext cx="1826400" cy="4161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23" name="Google Shape;223;p39"/>
          <p:cNvSpPr txBox="1">
            <a:spLocks noGrp="1"/>
          </p:cNvSpPr>
          <p:nvPr>
            <p:ph type="subTitle" idx="8"/>
          </p:nvPr>
        </p:nvSpPr>
        <p:spPr>
          <a:xfrm>
            <a:off x="713441" y="4118525"/>
            <a:ext cx="1826400" cy="480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4" name="Google Shape;224;p39"/>
          <p:cNvSpPr txBox="1">
            <a:spLocks noGrp="1"/>
          </p:cNvSpPr>
          <p:nvPr>
            <p:ph type="ctrTitle" idx="9"/>
          </p:nvPr>
        </p:nvSpPr>
        <p:spPr>
          <a:xfrm>
            <a:off x="2908347" y="3703375"/>
            <a:ext cx="1826400" cy="4161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25" name="Google Shape;225;p39"/>
          <p:cNvSpPr txBox="1">
            <a:spLocks noGrp="1"/>
          </p:cNvSpPr>
          <p:nvPr>
            <p:ph type="subTitle" idx="13"/>
          </p:nvPr>
        </p:nvSpPr>
        <p:spPr>
          <a:xfrm>
            <a:off x="2908322" y="4116525"/>
            <a:ext cx="1826400" cy="480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6" name="Google Shape;226;p39"/>
          <p:cNvSpPr txBox="1">
            <a:spLocks noGrp="1"/>
          </p:cNvSpPr>
          <p:nvPr>
            <p:ph type="ctrTitle" idx="14"/>
          </p:nvPr>
        </p:nvSpPr>
        <p:spPr>
          <a:xfrm>
            <a:off x="5109872" y="3689200"/>
            <a:ext cx="1826400" cy="4161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27" name="Google Shape;227;p39"/>
          <p:cNvSpPr txBox="1">
            <a:spLocks noGrp="1"/>
          </p:cNvSpPr>
          <p:nvPr>
            <p:ph type="subTitle" idx="15"/>
          </p:nvPr>
        </p:nvSpPr>
        <p:spPr>
          <a:xfrm>
            <a:off x="5109722" y="4118525"/>
            <a:ext cx="1826400" cy="480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extLst>
      <p:ext uri="{BB962C8B-B14F-4D97-AF65-F5344CB8AC3E}">
        <p14:creationId xmlns:p14="http://schemas.microsoft.com/office/powerpoint/2010/main" val="389579035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1">
  <p:cSld name="Title only 1">
    <p:bg>
      <p:bgPr>
        <a:solidFill>
          <a:schemeClr val="dk1"/>
        </a:solidFill>
        <a:effectLst/>
      </p:bgPr>
    </p:bg>
    <p:spTree>
      <p:nvGrpSpPr>
        <p:cNvPr id="1" name="Shape 228"/>
        <p:cNvGrpSpPr/>
        <p:nvPr/>
      </p:nvGrpSpPr>
      <p:grpSpPr>
        <a:xfrm>
          <a:off x="0" y="0"/>
          <a:ext cx="0" cy="0"/>
          <a:chOff x="0" y="0"/>
          <a:chExt cx="0" cy="0"/>
        </a:xfrm>
      </p:grpSpPr>
      <p:sp>
        <p:nvSpPr>
          <p:cNvPr id="229" name="Google Shape;229;p40"/>
          <p:cNvSpPr txBox="1">
            <a:spLocks noGrp="1"/>
          </p:cNvSpPr>
          <p:nvPr>
            <p:ph type="ctrTitle"/>
          </p:nvPr>
        </p:nvSpPr>
        <p:spPr>
          <a:xfrm>
            <a:off x="723600" y="470625"/>
            <a:ext cx="1704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16688981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230"/>
        <p:cNvGrpSpPr/>
        <p:nvPr/>
      </p:nvGrpSpPr>
      <p:grpSpPr>
        <a:xfrm>
          <a:off x="0" y="0"/>
          <a:ext cx="0" cy="0"/>
          <a:chOff x="0" y="0"/>
          <a:chExt cx="0" cy="0"/>
        </a:xfrm>
      </p:grpSpPr>
      <p:sp>
        <p:nvSpPr>
          <p:cNvPr id="231" name="Google Shape;231;p41"/>
          <p:cNvSpPr/>
          <p:nvPr/>
        </p:nvSpPr>
        <p:spPr>
          <a:xfrm>
            <a:off x="0" y="0"/>
            <a:ext cx="7691511" cy="5182651"/>
          </a:xfrm>
          <a:custGeom>
            <a:avLst/>
            <a:gdLst/>
            <a:ahLst/>
            <a:cxnLst/>
            <a:rect l="l" t="t" r="r" b="b"/>
            <a:pathLst>
              <a:path w="285267" h="192217" extrusionOk="0">
                <a:moveTo>
                  <a:pt x="235625" y="0"/>
                </a:moveTo>
                <a:lnTo>
                  <a:pt x="235625" y="85"/>
                </a:lnTo>
                <a:lnTo>
                  <a:pt x="0" y="85"/>
                </a:lnTo>
                <a:lnTo>
                  <a:pt x="0" y="192217"/>
                </a:lnTo>
                <a:lnTo>
                  <a:pt x="86815" y="192217"/>
                </a:lnTo>
                <a:lnTo>
                  <a:pt x="86915" y="192131"/>
                </a:lnTo>
                <a:lnTo>
                  <a:pt x="136542" y="192131"/>
                </a:lnTo>
                <a:lnTo>
                  <a:pt x="136542" y="164678"/>
                </a:lnTo>
                <a:lnTo>
                  <a:pt x="161320" y="164678"/>
                </a:lnTo>
                <a:lnTo>
                  <a:pt x="161320" y="137239"/>
                </a:lnTo>
                <a:lnTo>
                  <a:pt x="186112" y="137239"/>
                </a:lnTo>
                <a:lnTo>
                  <a:pt x="186112" y="109785"/>
                </a:lnTo>
                <a:lnTo>
                  <a:pt x="210904" y="109785"/>
                </a:lnTo>
                <a:lnTo>
                  <a:pt x="210904" y="82346"/>
                </a:lnTo>
                <a:lnTo>
                  <a:pt x="235682" y="82346"/>
                </a:lnTo>
                <a:lnTo>
                  <a:pt x="235682" y="54893"/>
                </a:lnTo>
                <a:lnTo>
                  <a:pt x="260474" y="54893"/>
                </a:lnTo>
                <a:lnTo>
                  <a:pt x="260474" y="27453"/>
                </a:lnTo>
                <a:lnTo>
                  <a:pt x="285266" y="27453"/>
                </a:lnTo>
                <a:lnTo>
                  <a:pt x="285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1"/>
          <p:cNvSpPr txBox="1">
            <a:spLocks noGrp="1"/>
          </p:cNvSpPr>
          <p:nvPr>
            <p:ph type="ctrTitle"/>
          </p:nvPr>
        </p:nvSpPr>
        <p:spPr>
          <a:xfrm>
            <a:off x="723600" y="470625"/>
            <a:ext cx="17379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325992596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233"/>
        <p:cNvGrpSpPr/>
        <p:nvPr/>
      </p:nvGrpSpPr>
      <p:grpSpPr>
        <a:xfrm>
          <a:off x="0" y="0"/>
          <a:ext cx="0" cy="0"/>
          <a:chOff x="0" y="0"/>
          <a:chExt cx="0" cy="0"/>
        </a:xfrm>
      </p:grpSpPr>
      <p:sp>
        <p:nvSpPr>
          <p:cNvPr id="234" name="Google Shape;234;p42"/>
          <p:cNvSpPr txBox="1">
            <a:spLocks noGrp="1"/>
          </p:cNvSpPr>
          <p:nvPr>
            <p:ph type="ctrTitle"/>
          </p:nvPr>
        </p:nvSpPr>
        <p:spPr>
          <a:xfrm>
            <a:off x="723600" y="470625"/>
            <a:ext cx="16485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227564762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35"/>
        <p:cNvGrpSpPr/>
        <p:nvPr/>
      </p:nvGrpSpPr>
      <p:grpSpPr>
        <a:xfrm>
          <a:off x="0" y="0"/>
          <a:ext cx="0" cy="0"/>
          <a:chOff x="0" y="0"/>
          <a:chExt cx="0" cy="0"/>
        </a:xfrm>
      </p:grpSpPr>
      <p:sp>
        <p:nvSpPr>
          <p:cNvPr id="236" name="Google Shape;236;p43"/>
          <p:cNvSpPr txBox="1">
            <a:spLocks noGrp="1"/>
          </p:cNvSpPr>
          <p:nvPr>
            <p:ph type="title"/>
          </p:nvPr>
        </p:nvSpPr>
        <p:spPr>
          <a:xfrm>
            <a:off x="1676549" y="2123400"/>
            <a:ext cx="2847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7" name="Google Shape;237;p43"/>
          <p:cNvSpPr txBox="1">
            <a:spLocks noGrp="1"/>
          </p:cNvSpPr>
          <p:nvPr>
            <p:ph type="subTitle" idx="1"/>
          </p:nvPr>
        </p:nvSpPr>
        <p:spPr>
          <a:xfrm flipH="1">
            <a:off x="5020872" y="1986750"/>
            <a:ext cx="2631000" cy="117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200">
                <a:latin typeface="Open Sans Light"/>
                <a:ea typeface="Open Sans Light"/>
                <a:cs typeface="Open Sans Light"/>
                <a:sym typeface="Open Sans Light"/>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38" name="Google Shape;238;p43"/>
          <p:cNvSpPr txBox="1"/>
          <p:nvPr/>
        </p:nvSpPr>
        <p:spPr>
          <a:xfrm flipH="1">
            <a:off x="5020875" y="3782100"/>
            <a:ext cx="3367200" cy="47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b="1">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lang="en" sz="10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000">
                <a:solidFill>
                  <a:schemeClr val="dk1"/>
                </a:solidFill>
                <a:latin typeface="Open Sans"/>
                <a:ea typeface="Open Sans"/>
                <a:cs typeface="Open Sans"/>
                <a:sym typeface="Open Sans"/>
              </a:rPr>
              <a:t>, and includes icons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Open Sans"/>
                <a:ea typeface="Open Sans"/>
                <a:cs typeface="Open Sans"/>
                <a:sym typeface="Open Sans"/>
              </a:rPr>
              <a:t>, and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endParaRPr sz="1000" b="1">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255953019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39"/>
        <p:cNvGrpSpPr/>
        <p:nvPr/>
      </p:nvGrpSpPr>
      <p:grpSpPr>
        <a:xfrm>
          <a:off x="0" y="0"/>
          <a:ext cx="0" cy="0"/>
          <a:chOff x="0" y="0"/>
          <a:chExt cx="0" cy="0"/>
        </a:xfrm>
      </p:grpSpPr>
      <p:sp>
        <p:nvSpPr>
          <p:cNvPr id="240" name="Google Shape;240;p44"/>
          <p:cNvSpPr/>
          <p:nvPr/>
        </p:nvSpPr>
        <p:spPr>
          <a:xfrm flipH="1">
            <a:off x="5204100" y="539500"/>
            <a:ext cx="3939900" cy="536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1" name="Google Shape;241;p44"/>
          <p:cNvSpPr/>
          <p:nvPr/>
        </p:nvSpPr>
        <p:spPr>
          <a:xfrm rot="5400000" flipH="1">
            <a:off x="105125" y="4670975"/>
            <a:ext cx="679500" cy="536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extLst>
      <p:ext uri="{BB962C8B-B14F-4D97-AF65-F5344CB8AC3E}">
        <p14:creationId xmlns:p14="http://schemas.microsoft.com/office/powerpoint/2010/main" val="248466732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42"/>
        <p:cNvGrpSpPr/>
        <p:nvPr/>
      </p:nvGrpSpPr>
      <p:grpSpPr>
        <a:xfrm>
          <a:off x="0" y="0"/>
          <a:ext cx="0" cy="0"/>
          <a:chOff x="0" y="0"/>
          <a:chExt cx="0" cy="0"/>
        </a:xfrm>
      </p:grpSpPr>
      <p:sp>
        <p:nvSpPr>
          <p:cNvPr id="243" name="Google Shape;243;p45"/>
          <p:cNvSpPr/>
          <p:nvPr/>
        </p:nvSpPr>
        <p:spPr>
          <a:xfrm>
            <a:off x="5344850" y="0"/>
            <a:ext cx="3798900" cy="223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5"/>
          <p:cNvSpPr/>
          <p:nvPr/>
        </p:nvSpPr>
        <p:spPr>
          <a:xfrm>
            <a:off x="-2066275" y="45994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38102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8"/>
        <p:cNvGrpSpPr/>
        <p:nvPr/>
      </p:nvGrpSpPr>
      <p:grpSpPr>
        <a:xfrm>
          <a:off x="0" y="0"/>
          <a:ext cx="0" cy="0"/>
          <a:chOff x="0" y="0"/>
          <a:chExt cx="0" cy="0"/>
        </a:xfrm>
      </p:grpSpPr>
      <p:sp>
        <p:nvSpPr>
          <p:cNvPr id="39" name="Google Shape;39;p13"/>
          <p:cNvSpPr txBox="1">
            <a:spLocks noGrp="1"/>
          </p:cNvSpPr>
          <p:nvPr>
            <p:ph type="ctrTitle"/>
          </p:nvPr>
        </p:nvSpPr>
        <p:spPr>
          <a:xfrm>
            <a:off x="723600" y="470622"/>
            <a:ext cx="1753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 name="Google Shape;40;p13">
            <a:hlinkClick r:id="rId2" action="ppaction://hlinksldjump"/>
          </p:cNvPr>
          <p:cNvSpPr txBox="1">
            <a:spLocks noGrp="1"/>
          </p:cNvSpPr>
          <p:nvPr>
            <p:ph type="ctrTitle" idx="2"/>
          </p:nvPr>
        </p:nvSpPr>
        <p:spPr>
          <a:xfrm>
            <a:off x="2869492" y="2202425"/>
            <a:ext cx="11700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41" name="Google Shape;41;p13"/>
          <p:cNvSpPr txBox="1">
            <a:spLocks noGrp="1"/>
          </p:cNvSpPr>
          <p:nvPr>
            <p:ph type="subTitle" idx="1"/>
          </p:nvPr>
        </p:nvSpPr>
        <p:spPr>
          <a:xfrm>
            <a:off x="2133184" y="2617473"/>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42" name="Google Shape;42;p13">
            <a:hlinkClick r:id="rId2" action="ppaction://hlinksldjump"/>
          </p:cNvPr>
          <p:cNvSpPr txBox="1">
            <a:spLocks noGrp="1"/>
          </p:cNvSpPr>
          <p:nvPr>
            <p:ph type="title" idx="3" hasCustomPrompt="1"/>
          </p:nvPr>
        </p:nvSpPr>
        <p:spPr>
          <a:xfrm>
            <a:off x="2285884" y="1624335"/>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13">
            <a:hlinkClick r:id="rId3" action="ppaction://hlinksldjump"/>
          </p:cNvPr>
          <p:cNvSpPr txBox="1">
            <a:spLocks noGrp="1"/>
          </p:cNvSpPr>
          <p:nvPr>
            <p:ph type="ctrTitle" idx="4"/>
          </p:nvPr>
        </p:nvSpPr>
        <p:spPr>
          <a:xfrm>
            <a:off x="3965788" y="2199025"/>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44" name="Google Shape;44;p13"/>
          <p:cNvSpPr txBox="1">
            <a:spLocks noGrp="1"/>
          </p:cNvSpPr>
          <p:nvPr>
            <p:ph type="subTitle" idx="5"/>
          </p:nvPr>
        </p:nvSpPr>
        <p:spPr>
          <a:xfrm>
            <a:off x="4240888" y="2612183"/>
            <a:ext cx="19767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Font typeface="Open Sans Light"/>
              <a:buNone/>
              <a:defRPr sz="1000"/>
            </a:lvl1pPr>
            <a:lvl2pPr lvl="1"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45" name="Google Shape;45;p13">
            <a:hlinkClick r:id="rId3" action="ppaction://hlinksldjump"/>
          </p:cNvPr>
          <p:cNvSpPr txBox="1">
            <a:spLocks noGrp="1"/>
          </p:cNvSpPr>
          <p:nvPr>
            <p:ph type="title" idx="6" hasCustomPrompt="1"/>
          </p:nvPr>
        </p:nvSpPr>
        <p:spPr>
          <a:xfrm>
            <a:off x="4483545" y="162093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46" name="Google Shape;46;p13">
            <a:hlinkClick r:id="" action="ppaction://noaction"/>
          </p:cNvPr>
          <p:cNvSpPr txBox="1">
            <a:spLocks noGrp="1"/>
          </p:cNvSpPr>
          <p:nvPr>
            <p:ph type="ctrTitle" idx="7"/>
          </p:nvPr>
        </p:nvSpPr>
        <p:spPr>
          <a:xfrm>
            <a:off x="6974340" y="2199050"/>
            <a:ext cx="1444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47" name="Google Shape;47;p13"/>
          <p:cNvSpPr txBox="1">
            <a:spLocks noGrp="1"/>
          </p:cNvSpPr>
          <p:nvPr>
            <p:ph type="subTitle" idx="8"/>
          </p:nvPr>
        </p:nvSpPr>
        <p:spPr>
          <a:xfrm>
            <a:off x="6512506" y="2612198"/>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Font typeface="Open Sans Light"/>
              <a:buNone/>
              <a:defRPr sz="1000"/>
            </a:lvl1pPr>
            <a:lvl2pPr lvl="1"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48" name="Google Shape;48;p13">
            <a:hlinkClick r:id="" action="ppaction://noaction"/>
          </p:cNvPr>
          <p:cNvSpPr txBox="1">
            <a:spLocks noGrp="1"/>
          </p:cNvSpPr>
          <p:nvPr>
            <p:ph type="title" idx="9" hasCustomPrompt="1"/>
          </p:nvPr>
        </p:nvSpPr>
        <p:spPr>
          <a:xfrm>
            <a:off x="6665206" y="162094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3">
            <a:hlinkClick r:id="" action="ppaction://noaction"/>
          </p:cNvPr>
          <p:cNvSpPr txBox="1">
            <a:spLocks noGrp="1"/>
          </p:cNvSpPr>
          <p:nvPr>
            <p:ph type="ctrTitle" idx="13"/>
          </p:nvPr>
        </p:nvSpPr>
        <p:spPr>
          <a:xfrm>
            <a:off x="725626" y="3784901"/>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0" name="Google Shape;50;p13"/>
          <p:cNvSpPr txBox="1">
            <a:spLocks noGrp="1"/>
          </p:cNvSpPr>
          <p:nvPr>
            <p:ph type="subTitle" idx="14"/>
          </p:nvPr>
        </p:nvSpPr>
        <p:spPr>
          <a:xfrm>
            <a:off x="725625" y="4199959"/>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51" name="Google Shape;51;p13">
            <a:hlinkClick r:id="" action="ppaction://noaction"/>
          </p:cNvPr>
          <p:cNvSpPr txBox="1">
            <a:spLocks noGrp="1"/>
          </p:cNvSpPr>
          <p:nvPr>
            <p:ph type="title" idx="15" hasCustomPrompt="1"/>
          </p:nvPr>
        </p:nvSpPr>
        <p:spPr>
          <a:xfrm>
            <a:off x="725637" y="3219993"/>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3">
            <a:hlinkClick r:id="" action="ppaction://noaction"/>
          </p:cNvPr>
          <p:cNvSpPr txBox="1">
            <a:spLocks noGrp="1"/>
          </p:cNvSpPr>
          <p:nvPr>
            <p:ph type="ctrTitle" idx="16"/>
          </p:nvPr>
        </p:nvSpPr>
        <p:spPr>
          <a:xfrm>
            <a:off x="2870600" y="3781501"/>
            <a:ext cx="1128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3" name="Google Shape;53;p13"/>
          <p:cNvSpPr txBox="1">
            <a:spLocks noGrp="1"/>
          </p:cNvSpPr>
          <p:nvPr>
            <p:ph type="subTitle" idx="17"/>
          </p:nvPr>
        </p:nvSpPr>
        <p:spPr>
          <a:xfrm>
            <a:off x="2870596" y="4194668"/>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54" name="Google Shape;54;p13">
            <a:hlinkClick r:id="" action="ppaction://noaction"/>
          </p:cNvPr>
          <p:cNvSpPr txBox="1">
            <a:spLocks noGrp="1"/>
          </p:cNvSpPr>
          <p:nvPr>
            <p:ph type="title" idx="18" hasCustomPrompt="1"/>
          </p:nvPr>
        </p:nvSpPr>
        <p:spPr>
          <a:xfrm>
            <a:off x="2870612" y="321659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13">
            <a:hlinkClick r:id="" action="ppaction://noaction"/>
          </p:cNvPr>
          <p:cNvSpPr txBox="1">
            <a:spLocks noGrp="1"/>
          </p:cNvSpPr>
          <p:nvPr>
            <p:ph type="ctrTitle" idx="19"/>
          </p:nvPr>
        </p:nvSpPr>
        <p:spPr>
          <a:xfrm>
            <a:off x="5015575" y="3781526"/>
            <a:ext cx="9165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6" name="Google Shape;56;p13"/>
          <p:cNvSpPr txBox="1">
            <a:spLocks noGrp="1"/>
          </p:cNvSpPr>
          <p:nvPr>
            <p:ph type="subTitle" idx="20"/>
          </p:nvPr>
        </p:nvSpPr>
        <p:spPr>
          <a:xfrm>
            <a:off x="5015575" y="419468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a:endParaRPr/>
          </a:p>
        </p:txBody>
      </p:sp>
      <p:sp>
        <p:nvSpPr>
          <p:cNvPr id="57" name="Google Shape;57;p13">
            <a:hlinkClick r:id="" action="ppaction://noaction"/>
          </p:cNvPr>
          <p:cNvSpPr txBox="1">
            <a:spLocks noGrp="1"/>
          </p:cNvSpPr>
          <p:nvPr>
            <p:ph type="title" idx="21" hasCustomPrompt="1"/>
          </p:nvPr>
        </p:nvSpPr>
        <p:spPr>
          <a:xfrm>
            <a:off x="5015587" y="32166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3">
    <p:spTree>
      <p:nvGrpSpPr>
        <p:cNvPr id="1" name="Shape 61"/>
        <p:cNvGrpSpPr/>
        <p:nvPr/>
      </p:nvGrpSpPr>
      <p:grpSpPr>
        <a:xfrm>
          <a:off x="0" y="0"/>
          <a:ext cx="0" cy="0"/>
          <a:chOff x="0" y="0"/>
          <a:chExt cx="0" cy="0"/>
        </a:xfrm>
      </p:grpSpPr>
      <p:sp>
        <p:nvSpPr>
          <p:cNvPr id="62" name="Google Shape;62;p15"/>
          <p:cNvSpPr txBox="1">
            <a:spLocks noGrp="1"/>
          </p:cNvSpPr>
          <p:nvPr>
            <p:ph type="ctrTitle"/>
          </p:nvPr>
        </p:nvSpPr>
        <p:spPr>
          <a:xfrm flipH="1">
            <a:off x="2662025" y="2536464"/>
            <a:ext cx="2823900" cy="1622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63" name="Google Shape;63;p15"/>
          <p:cNvSpPr txBox="1">
            <a:spLocks noGrp="1"/>
          </p:cNvSpPr>
          <p:nvPr>
            <p:ph type="title" idx="2" hasCustomPrompt="1"/>
          </p:nvPr>
        </p:nvSpPr>
        <p:spPr>
          <a:xfrm flipH="1">
            <a:off x="5726839" y="2419325"/>
            <a:ext cx="2333700" cy="16224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5">
  <p:cSld name="CUSTOM_3_1_1_1_1">
    <p:spTree>
      <p:nvGrpSpPr>
        <p:cNvPr id="1" name="Shape 73"/>
        <p:cNvGrpSpPr/>
        <p:nvPr/>
      </p:nvGrpSpPr>
      <p:grpSpPr>
        <a:xfrm>
          <a:off x="0" y="0"/>
          <a:ext cx="0" cy="0"/>
          <a:chOff x="0" y="0"/>
          <a:chExt cx="0" cy="0"/>
        </a:xfrm>
      </p:grpSpPr>
      <p:sp>
        <p:nvSpPr>
          <p:cNvPr id="74" name="Google Shape;74;p19"/>
          <p:cNvSpPr txBox="1">
            <a:spLocks noGrp="1"/>
          </p:cNvSpPr>
          <p:nvPr>
            <p:ph type="ctrTitle"/>
          </p:nvPr>
        </p:nvSpPr>
        <p:spPr>
          <a:xfrm flipH="1">
            <a:off x="2534025" y="2690100"/>
            <a:ext cx="4076100" cy="1255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B7B7B7"/>
              </a:buClr>
              <a:buSzPts val="3600"/>
              <a:buNone/>
              <a:defRPr sz="3600"/>
            </a:lvl1pPr>
            <a:lvl2pPr lvl="1" algn="ctr" rtl="0">
              <a:spcBef>
                <a:spcPts val="0"/>
              </a:spcBef>
              <a:spcAft>
                <a:spcPts val="0"/>
              </a:spcAft>
              <a:buClr>
                <a:srgbClr val="B7B7B7"/>
              </a:buClr>
              <a:buSzPts val="6500"/>
              <a:buNone/>
              <a:defRPr sz="6500">
                <a:solidFill>
                  <a:srgbClr val="B7B7B7"/>
                </a:solidFill>
              </a:defRPr>
            </a:lvl2pPr>
            <a:lvl3pPr lvl="2" algn="ctr" rtl="0">
              <a:spcBef>
                <a:spcPts val="0"/>
              </a:spcBef>
              <a:spcAft>
                <a:spcPts val="0"/>
              </a:spcAft>
              <a:buClr>
                <a:srgbClr val="B7B7B7"/>
              </a:buClr>
              <a:buSzPts val="6500"/>
              <a:buNone/>
              <a:defRPr sz="6500">
                <a:solidFill>
                  <a:srgbClr val="B7B7B7"/>
                </a:solidFill>
              </a:defRPr>
            </a:lvl3pPr>
            <a:lvl4pPr lvl="3" algn="ctr" rtl="0">
              <a:spcBef>
                <a:spcPts val="0"/>
              </a:spcBef>
              <a:spcAft>
                <a:spcPts val="0"/>
              </a:spcAft>
              <a:buClr>
                <a:srgbClr val="B7B7B7"/>
              </a:buClr>
              <a:buSzPts val="6500"/>
              <a:buNone/>
              <a:defRPr sz="6500">
                <a:solidFill>
                  <a:srgbClr val="B7B7B7"/>
                </a:solidFill>
              </a:defRPr>
            </a:lvl4pPr>
            <a:lvl5pPr lvl="4" algn="ctr" rtl="0">
              <a:spcBef>
                <a:spcPts val="0"/>
              </a:spcBef>
              <a:spcAft>
                <a:spcPts val="0"/>
              </a:spcAft>
              <a:buClr>
                <a:srgbClr val="B7B7B7"/>
              </a:buClr>
              <a:buSzPts val="6500"/>
              <a:buNone/>
              <a:defRPr sz="6500">
                <a:solidFill>
                  <a:srgbClr val="B7B7B7"/>
                </a:solidFill>
              </a:defRPr>
            </a:lvl5pPr>
            <a:lvl6pPr lvl="5" algn="ctr" rtl="0">
              <a:spcBef>
                <a:spcPts val="0"/>
              </a:spcBef>
              <a:spcAft>
                <a:spcPts val="0"/>
              </a:spcAft>
              <a:buClr>
                <a:srgbClr val="B7B7B7"/>
              </a:buClr>
              <a:buSzPts val="6500"/>
              <a:buNone/>
              <a:defRPr sz="6500">
                <a:solidFill>
                  <a:srgbClr val="B7B7B7"/>
                </a:solidFill>
              </a:defRPr>
            </a:lvl6pPr>
            <a:lvl7pPr lvl="6" algn="ctr" rtl="0">
              <a:spcBef>
                <a:spcPts val="0"/>
              </a:spcBef>
              <a:spcAft>
                <a:spcPts val="0"/>
              </a:spcAft>
              <a:buClr>
                <a:srgbClr val="B7B7B7"/>
              </a:buClr>
              <a:buSzPts val="6500"/>
              <a:buNone/>
              <a:defRPr sz="6500">
                <a:solidFill>
                  <a:srgbClr val="B7B7B7"/>
                </a:solidFill>
              </a:defRPr>
            </a:lvl7pPr>
            <a:lvl8pPr lvl="7" algn="ctr" rtl="0">
              <a:spcBef>
                <a:spcPts val="0"/>
              </a:spcBef>
              <a:spcAft>
                <a:spcPts val="0"/>
              </a:spcAft>
              <a:buClr>
                <a:srgbClr val="B7B7B7"/>
              </a:buClr>
              <a:buSzPts val="6500"/>
              <a:buNone/>
              <a:defRPr sz="6500">
                <a:solidFill>
                  <a:srgbClr val="B7B7B7"/>
                </a:solidFill>
              </a:defRPr>
            </a:lvl8pPr>
            <a:lvl9pPr lvl="8" algn="ctr" rtl="0">
              <a:spcBef>
                <a:spcPts val="0"/>
              </a:spcBef>
              <a:spcAft>
                <a:spcPts val="0"/>
              </a:spcAft>
              <a:buClr>
                <a:srgbClr val="B7B7B7"/>
              </a:buClr>
              <a:buSzPts val="6500"/>
              <a:buNone/>
              <a:defRPr sz="6500">
                <a:solidFill>
                  <a:srgbClr val="B7B7B7"/>
                </a:solidFill>
              </a:defRPr>
            </a:lvl9pPr>
          </a:lstStyle>
          <a:p>
            <a:endParaRPr/>
          </a:p>
        </p:txBody>
      </p:sp>
      <p:sp>
        <p:nvSpPr>
          <p:cNvPr id="75" name="Google Shape;75;p19"/>
          <p:cNvSpPr txBox="1">
            <a:spLocks noGrp="1"/>
          </p:cNvSpPr>
          <p:nvPr>
            <p:ph type="title" idx="2" hasCustomPrompt="1"/>
          </p:nvPr>
        </p:nvSpPr>
        <p:spPr>
          <a:xfrm flipH="1">
            <a:off x="2533950" y="768900"/>
            <a:ext cx="4076100" cy="19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B7B7B7"/>
              </a:buClr>
              <a:buSzPts val="16000"/>
              <a:buNone/>
              <a:defRPr sz="16000"/>
            </a:lvl1pPr>
            <a:lvl2pPr lvl="1"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
        <p:nvSpPr>
          <p:cNvPr id="76" name="Google Shape;76;p19"/>
          <p:cNvSpPr txBox="1">
            <a:spLocks noGrp="1"/>
          </p:cNvSpPr>
          <p:nvPr>
            <p:ph type="subTitle" idx="1"/>
          </p:nvPr>
        </p:nvSpPr>
        <p:spPr>
          <a:xfrm>
            <a:off x="2534025" y="3945900"/>
            <a:ext cx="4076100" cy="42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Open Sans Light"/>
                <a:ea typeface="Open Sans Light"/>
                <a:cs typeface="Open Sans Light"/>
                <a:sym typeface="Open Sans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1_1">
    <p:spTree>
      <p:nvGrpSpPr>
        <p:cNvPr id="1" name="Shape 85"/>
        <p:cNvGrpSpPr/>
        <p:nvPr/>
      </p:nvGrpSpPr>
      <p:grpSpPr>
        <a:xfrm>
          <a:off x="0" y="0"/>
          <a:ext cx="0" cy="0"/>
          <a:chOff x="0" y="0"/>
          <a:chExt cx="0" cy="0"/>
        </a:xfrm>
      </p:grpSpPr>
      <p:sp>
        <p:nvSpPr>
          <p:cNvPr id="86" name="Google Shape;86;p22"/>
          <p:cNvSpPr txBox="1">
            <a:spLocks noGrp="1"/>
          </p:cNvSpPr>
          <p:nvPr>
            <p:ph type="ctrTitle"/>
          </p:nvPr>
        </p:nvSpPr>
        <p:spPr>
          <a:xfrm>
            <a:off x="4755000" y="1851800"/>
            <a:ext cx="2983200" cy="57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87" name="Google Shape;87;p22"/>
          <p:cNvSpPr txBox="1">
            <a:spLocks noGrp="1"/>
          </p:cNvSpPr>
          <p:nvPr>
            <p:ph type="subTitle" idx="1"/>
          </p:nvPr>
        </p:nvSpPr>
        <p:spPr>
          <a:xfrm>
            <a:off x="4754950" y="2314225"/>
            <a:ext cx="2983200" cy="1336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200">
                <a:latin typeface="Open Sans Light"/>
                <a:ea typeface="Open Sans Light"/>
                <a:cs typeface="Open Sans Light"/>
                <a:sym typeface="Open Sans Light"/>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9" Type="http://schemas.openxmlformats.org/officeDocument/2006/relationships/slideLayout" Target="../slideLayouts/slideLayout53.xml"/><Relationship Id="rId21" Type="http://schemas.openxmlformats.org/officeDocument/2006/relationships/slideLayout" Target="../slideLayouts/slideLayout35.xml"/><Relationship Id="rId34" Type="http://schemas.openxmlformats.org/officeDocument/2006/relationships/slideLayout" Target="../slideLayouts/slideLayout48.xml"/><Relationship Id="rId42" Type="http://schemas.openxmlformats.org/officeDocument/2006/relationships/slideLayout" Target="../slideLayouts/slideLayout56.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9" Type="http://schemas.openxmlformats.org/officeDocument/2006/relationships/slideLayout" Target="../slideLayouts/slideLayout4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slideLayout" Target="../slideLayouts/slideLayout51.xml"/><Relationship Id="rId40" Type="http://schemas.openxmlformats.org/officeDocument/2006/relationships/slideLayout" Target="../slideLayouts/slideLayout54.xml"/><Relationship Id="rId45" Type="http://schemas.openxmlformats.org/officeDocument/2006/relationships/theme" Target="../theme/theme2.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slideLayout" Target="../slideLayouts/slideLayout50.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31" Type="http://schemas.openxmlformats.org/officeDocument/2006/relationships/slideLayout" Target="../slideLayouts/slideLayout45.xml"/><Relationship Id="rId44" Type="http://schemas.openxmlformats.org/officeDocument/2006/relationships/slideLayout" Target="../slideLayouts/slideLayout58.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43" Type="http://schemas.openxmlformats.org/officeDocument/2006/relationships/slideLayout" Target="../slideLayouts/slideLayout57.xml"/><Relationship Id="rId8" Type="http://schemas.openxmlformats.org/officeDocument/2006/relationships/slideLayout" Target="../slideLayouts/slideLayout22.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38" Type="http://schemas.openxmlformats.org/officeDocument/2006/relationships/slideLayout" Target="../slideLayouts/slideLayout52.xml"/><Relationship Id="rId20" Type="http://schemas.openxmlformats.org/officeDocument/2006/relationships/slideLayout" Target="../slideLayouts/slideLayout34.xml"/><Relationship Id="rId41"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800"/>
              <a:buFont typeface="DM Serif Display"/>
              <a:buNone/>
              <a:defRPr sz="2800">
                <a:solidFill>
                  <a:schemeClr val="lt1"/>
                </a:solidFill>
                <a:latin typeface="DM Serif Display"/>
                <a:ea typeface="DM Serif Display"/>
                <a:cs typeface="DM Serif Display"/>
                <a:sym typeface="DM Serif Display"/>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Open Sans Light"/>
              <a:buChar char="●"/>
              <a:defRPr sz="1800">
                <a:solidFill>
                  <a:schemeClr val="lt1"/>
                </a:solidFill>
                <a:latin typeface="Open Sans Light"/>
                <a:ea typeface="Open Sans Light"/>
                <a:cs typeface="Open Sans Light"/>
                <a:sym typeface="Open Sans Light"/>
              </a:defRPr>
            </a:lvl1pPr>
            <a:lvl2pPr marL="914400" lvl="1"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2pPr>
            <a:lvl3pPr marL="1371600" lvl="2"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3pPr>
            <a:lvl4pPr marL="1828800" lvl="3" indent="-304800">
              <a:lnSpc>
                <a:spcPct val="115000"/>
              </a:lnSpc>
              <a:spcBef>
                <a:spcPts val="0"/>
              </a:spcBef>
              <a:spcAft>
                <a:spcPts val="0"/>
              </a:spcAft>
              <a:buClr>
                <a:schemeClr val="lt1"/>
              </a:buClr>
              <a:buSzPts val="1200"/>
              <a:buFont typeface="Open Sans Light"/>
              <a:buChar char="●"/>
              <a:defRPr sz="1200">
                <a:solidFill>
                  <a:schemeClr val="lt1"/>
                </a:solidFill>
                <a:latin typeface="Open Sans Light"/>
                <a:ea typeface="Open Sans Light"/>
                <a:cs typeface="Open Sans Light"/>
                <a:sym typeface="Open Sans Light"/>
              </a:defRPr>
            </a:lvl4pPr>
            <a:lvl5pPr marL="2286000" lvl="4"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5pPr>
            <a:lvl6pPr marL="2743200" lvl="5"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6pPr>
            <a:lvl7pPr marL="3200400" lvl="6"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7pPr>
            <a:lvl8pPr marL="3657600" lvl="7"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8pPr>
            <a:lvl9pPr marL="4114800" lvl="8"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8" r:id="rId5"/>
    <p:sldLayoutId id="2147483659" r:id="rId6"/>
    <p:sldLayoutId id="2147483661" r:id="rId7"/>
    <p:sldLayoutId id="2147483665" r:id="rId8"/>
    <p:sldLayoutId id="2147483668" r:id="rId9"/>
    <p:sldLayoutId id="2147483675" r:id="rId10"/>
    <p:sldLayoutId id="2147483679" r:id="rId11"/>
    <p:sldLayoutId id="2147483690" r:id="rId12"/>
    <p:sldLayoutId id="2147483691" r:id="rId13"/>
    <p:sldLayoutId id="2147483696"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2897">
          <p15:clr>
            <a:srgbClr val="EA4335"/>
          </p15:clr>
        </p15:guide>
        <p15:guide id="4" orient="horz" pos="34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800"/>
              <a:buFont typeface="DM Serif Display"/>
              <a:buNone/>
              <a:defRPr sz="2800">
                <a:solidFill>
                  <a:schemeClr val="lt1"/>
                </a:solidFill>
                <a:latin typeface="DM Serif Display"/>
                <a:ea typeface="DM Serif Display"/>
                <a:cs typeface="DM Serif Display"/>
                <a:sym typeface="DM Serif Display"/>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Open Sans Light"/>
              <a:buChar char="●"/>
              <a:defRPr sz="1800">
                <a:solidFill>
                  <a:schemeClr val="lt1"/>
                </a:solidFill>
                <a:latin typeface="Open Sans Light"/>
                <a:ea typeface="Open Sans Light"/>
                <a:cs typeface="Open Sans Light"/>
                <a:sym typeface="Open Sans Light"/>
              </a:defRPr>
            </a:lvl1pPr>
            <a:lvl2pPr marL="914400" lvl="1"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2pPr>
            <a:lvl3pPr marL="1371600" lvl="2"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3pPr>
            <a:lvl4pPr marL="1828800" lvl="3" indent="-304800">
              <a:lnSpc>
                <a:spcPct val="115000"/>
              </a:lnSpc>
              <a:spcBef>
                <a:spcPts val="0"/>
              </a:spcBef>
              <a:spcAft>
                <a:spcPts val="0"/>
              </a:spcAft>
              <a:buClr>
                <a:schemeClr val="lt1"/>
              </a:buClr>
              <a:buSzPts val="1200"/>
              <a:buFont typeface="Open Sans Light"/>
              <a:buChar char="●"/>
              <a:defRPr sz="1200">
                <a:solidFill>
                  <a:schemeClr val="lt1"/>
                </a:solidFill>
                <a:latin typeface="Open Sans Light"/>
                <a:ea typeface="Open Sans Light"/>
                <a:cs typeface="Open Sans Light"/>
                <a:sym typeface="Open Sans Light"/>
              </a:defRPr>
            </a:lvl4pPr>
            <a:lvl5pPr marL="2286000" lvl="4"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5pPr>
            <a:lvl6pPr marL="2743200" lvl="5"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6pPr>
            <a:lvl7pPr marL="3200400" lvl="6"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7pPr>
            <a:lvl8pPr marL="3657600" lvl="7"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8pPr>
            <a:lvl9pPr marL="4114800" lvl="8"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9pPr>
          </a:lstStyle>
          <a:p>
            <a:endParaRPr/>
          </a:p>
        </p:txBody>
      </p:sp>
    </p:spTree>
    <p:extLst>
      <p:ext uri="{BB962C8B-B14F-4D97-AF65-F5344CB8AC3E}">
        <p14:creationId xmlns:p14="http://schemas.microsoft.com/office/powerpoint/2010/main" val="729369071"/>
      </p:ext>
    </p:extLst>
  </p:cSld>
  <p:clrMap bg1="lt1" tx1="dk1" bg2="dk2" tx2="lt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 id="2147483713" r:id="rId16"/>
    <p:sldLayoutId id="2147483714" r:id="rId17"/>
    <p:sldLayoutId id="2147483715" r:id="rId18"/>
    <p:sldLayoutId id="2147483716" r:id="rId19"/>
    <p:sldLayoutId id="2147483717" r:id="rId20"/>
    <p:sldLayoutId id="2147483718" r:id="rId21"/>
    <p:sldLayoutId id="2147483719" r:id="rId22"/>
    <p:sldLayoutId id="2147483720" r:id="rId23"/>
    <p:sldLayoutId id="2147483721" r:id="rId24"/>
    <p:sldLayoutId id="2147483722" r:id="rId25"/>
    <p:sldLayoutId id="2147483723" r:id="rId26"/>
    <p:sldLayoutId id="2147483724" r:id="rId27"/>
    <p:sldLayoutId id="2147483725" r:id="rId28"/>
    <p:sldLayoutId id="2147483726" r:id="rId29"/>
    <p:sldLayoutId id="2147483727" r:id="rId30"/>
    <p:sldLayoutId id="2147483728" r:id="rId31"/>
    <p:sldLayoutId id="2147483729" r:id="rId32"/>
    <p:sldLayoutId id="2147483730" r:id="rId33"/>
    <p:sldLayoutId id="2147483731" r:id="rId34"/>
    <p:sldLayoutId id="2147483732" r:id="rId35"/>
    <p:sldLayoutId id="2147483733" r:id="rId36"/>
    <p:sldLayoutId id="2147483734" r:id="rId37"/>
    <p:sldLayoutId id="2147483735" r:id="rId38"/>
    <p:sldLayoutId id="2147483736" r:id="rId39"/>
    <p:sldLayoutId id="2147483737" r:id="rId40"/>
    <p:sldLayoutId id="2147483738" r:id="rId41"/>
    <p:sldLayoutId id="2147483739" r:id="rId42"/>
    <p:sldLayoutId id="2147483740" r:id="rId43"/>
    <p:sldLayoutId id="2147483741" r:id="rId4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2897">
          <p15:clr>
            <a:srgbClr val="EA4335"/>
          </p15:clr>
        </p15:guide>
        <p15:guide id="4" orient="horz" pos="34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0.xml"/><Relationship Id="rId6" Type="http://schemas.openxmlformats.org/officeDocument/2006/relationships/image" Target="../media/image15.emf"/><Relationship Id="rId5" Type="http://schemas.openxmlformats.org/officeDocument/2006/relationships/image" Target="../media/image14.png"/><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image" Target="../media/image16.jpeg"/><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0.xml"/><Relationship Id="rId5" Type="http://schemas.openxmlformats.org/officeDocument/2006/relationships/image" Target="../media/image17.png"/><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5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4"/>
        <p:cNvGrpSpPr/>
        <p:nvPr/>
      </p:nvGrpSpPr>
      <p:grpSpPr>
        <a:xfrm>
          <a:off x="0" y="0"/>
          <a:ext cx="0" cy="0"/>
          <a:chOff x="0" y="0"/>
          <a:chExt cx="0" cy="0"/>
        </a:xfrm>
      </p:grpSpPr>
      <p:sp>
        <p:nvSpPr>
          <p:cNvPr id="255" name="Google Shape;255;p49"/>
          <p:cNvSpPr txBox="1">
            <a:spLocks noGrp="1"/>
          </p:cNvSpPr>
          <p:nvPr>
            <p:ph type="ctrTitle"/>
          </p:nvPr>
        </p:nvSpPr>
        <p:spPr>
          <a:xfrm>
            <a:off x="496059" y="598650"/>
            <a:ext cx="5246650" cy="2122500"/>
          </a:xfrm>
          <a:prstGeom prst="rect">
            <a:avLst/>
          </a:prstGeom>
        </p:spPr>
        <p:txBody>
          <a:bodyPr spcFirstLastPara="1" wrap="square" lIns="91425" tIns="91425" rIns="91425" bIns="91425" anchor="ctr" anchorCtr="0">
            <a:noAutofit/>
          </a:bodyPr>
          <a:lstStyle/>
          <a:p>
            <a:pPr lvl="0"/>
            <a:r>
              <a:rPr lang="en-US" sz="4000" dirty="0">
                <a:latin typeface="Century Schoolbook" panose="02040604050505020304" pitchFamily="18" charset="0"/>
              </a:rPr>
              <a:t>CIS 508: Team 344 Group Presentation</a:t>
            </a:r>
          </a:p>
        </p:txBody>
      </p:sp>
      <p:sp>
        <p:nvSpPr>
          <p:cNvPr id="256" name="Google Shape;256;p49"/>
          <p:cNvSpPr txBox="1">
            <a:spLocks noGrp="1"/>
          </p:cNvSpPr>
          <p:nvPr>
            <p:ph type="subTitle" idx="1"/>
          </p:nvPr>
        </p:nvSpPr>
        <p:spPr>
          <a:xfrm>
            <a:off x="5621375" y="4045848"/>
            <a:ext cx="1028807" cy="729740"/>
          </a:xfrm>
          <a:prstGeom prst="rect">
            <a:avLst/>
          </a:prstGeom>
        </p:spPr>
        <p:txBody>
          <a:bodyPr spcFirstLastPara="1" wrap="square" lIns="91425" tIns="91425" rIns="91425" bIns="91425" anchor="b" anchorCtr="0">
            <a:noAutofit/>
          </a:bodyPr>
          <a:lstStyle/>
          <a:p>
            <a:pPr marL="0" lvl="0" indent="0" algn="l"/>
            <a:r>
              <a:rPr lang="en-US" dirty="0">
                <a:solidFill>
                  <a:schemeClr val="dk1"/>
                </a:solidFill>
              </a:rPr>
              <a:t>Kevin Xiong</a:t>
            </a:r>
          </a:p>
          <a:p>
            <a:pPr marL="0" lvl="0" indent="0" algn="l"/>
            <a:r>
              <a:rPr lang="en-US" dirty="0" err="1">
                <a:solidFill>
                  <a:schemeClr val="dk1"/>
                </a:solidFill>
              </a:rPr>
              <a:t>Vishesh</a:t>
            </a:r>
            <a:r>
              <a:rPr lang="en-US" dirty="0">
                <a:solidFill>
                  <a:schemeClr val="dk1"/>
                </a:solidFill>
              </a:rPr>
              <a:t> Rai</a:t>
            </a:r>
          </a:p>
          <a:p>
            <a:pPr marL="0" lvl="0" indent="0" algn="l"/>
            <a:r>
              <a:rPr lang="en-US" dirty="0">
                <a:solidFill>
                  <a:schemeClr val="dk1"/>
                </a:solidFill>
              </a:rPr>
              <a:t>Eva Hsu</a:t>
            </a:r>
          </a:p>
        </p:txBody>
      </p:sp>
      <p:sp>
        <p:nvSpPr>
          <p:cNvPr id="257" name="Google Shape;257;p49"/>
          <p:cNvSpPr/>
          <p:nvPr/>
        </p:nvSpPr>
        <p:spPr>
          <a:xfrm rot="10800000">
            <a:off x="7782000" y="367900"/>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chemeClr val="dk1"/>
            </a:solidFill>
            <a:prstDash val="solid"/>
            <a:round/>
            <a:headEnd type="none" w="med" len="med"/>
            <a:tailEnd type="none" w="med" len="med"/>
          </a:ln>
        </p:spPr>
      </p:sp>
      <p:sp>
        <p:nvSpPr>
          <p:cNvPr id="258" name="Google Shape;258;p49"/>
          <p:cNvSpPr/>
          <p:nvPr/>
        </p:nvSpPr>
        <p:spPr>
          <a:xfrm>
            <a:off x="381075" y="3949313"/>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chemeClr val="dk1"/>
            </a:solidFill>
            <a:prstDash val="solid"/>
            <a:round/>
            <a:headEnd type="none" w="med" len="med"/>
            <a:tailEnd type="none" w="med" len="med"/>
          </a:ln>
        </p:spPr>
      </p:sp>
      <p:sp>
        <p:nvSpPr>
          <p:cNvPr id="2" name="Google Shape;256;p49">
            <a:extLst>
              <a:ext uri="{FF2B5EF4-FFF2-40B4-BE49-F238E27FC236}">
                <a16:creationId xmlns:a16="http://schemas.microsoft.com/office/drawing/2014/main" id="{24E8EE83-E03B-37B9-0370-FBC999B25545}"/>
              </a:ext>
            </a:extLst>
          </p:cNvPr>
          <p:cNvSpPr txBox="1">
            <a:spLocks/>
          </p:cNvSpPr>
          <p:nvPr/>
        </p:nvSpPr>
        <p:spPr>
          <a:xfrm>
            <a:off x="6636627" y="4108473"/>
            <a:ext cx="1621623" cy="66711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CCCCCC"/>
              </a:buClr>
              <a:buSzPts val="1800"/>
              <a:buFont typeface="Open Sans Light"/>
              <a:buNone/>
              <a:defRPr sz="1200" b="0" i="0" u="none" strike="noStrike" cap="none">
                <a:solidFill>
                  <a:schemeClr val="lt1"/>
                </a:solidFill>
                <a:latin typeface="Open Sans Light"/>
                <a:ea typeface="Open Sans Light"/>
                <a:cs typeface="Open Sans Light"/>
                <a:sym typeface="Open Sans Light"/>
              </a:defRPr>
            </a:lvl1pPr>
            <a:lvl2pPr marL="914400" marR="0" lvl="1" indent="-317500" algn="ctr" rtl="0">
              <a:lnSpc>
                <a:spcPct val="100000"/>
              </a:lnSpc>
              <a:spcBef>
                <a:spcPts val="0"/>
              </a:spcBef>
              <a:spcAft>
                <a:spcPts val="0"/>
              </a:spcAft>
              <a:buClr>
                <a:srgbClr val="CCCCCC"/>
              </a:buClr>
              <a:buSzPts val="2800"/>
              <a:buFont typeface="Open Sans Light"/>
              <a:buNone/>
              <a:defRPr sz="2800" b="0" i="0" u="none" strike="noStrike" cap="none">
                <a:solidFill>
                  <a:srgbClr val="CCCCCC"/>
                </a:solidFill>
                <a:latin typeface="Open Sans Light"/>
                <a:ea typeface="Open Sans Light"/>
                <a:cs typeface="Open Sans Light"/>
                <a:sym typeface="Open Sans Light"/>
              </a:defRPr>
            </a:lvl2pPr>
            <a:lvl3pPr marL="1371600" marR="0" lvl="2" indent="-317500" algn="ctr" rtl="0">
              <a:lnSpc>
                <a:spcPct val="100000"/>
              </a:lnSpc>
              <a:spcBef>
                <a:spcPts val="0"/>
              </a:spcBef>
              <a:spcAft>
                <a:spcPts val="0"/>
              </a:spcAft>
              <a:buClr>
                <a:srgbClr val="CCCCCC"/>
              </a:buClr>
              <a:buSzPts val="2800"/>
              <a:buFont typeface="Open Sans Light"/>
              <a:buNone/>
              <a:defRPr sz="2800" b="0" i="0" u="none" strike="noStrike" cap="none">
                <a:solidFill>
                  <a:srgbClr val="CCCCCC"/>
                </a:solidFill>
                <a:latin typeface="Open Sans Light"/>
                <a:ea typeface="Open Sans Light"/>
                <a:cs typeface="Open Sans Light"/>
                <a:sym typeface="Open Sans Light"/>
              </a:defRPr>
            </a:lvl3pPr>
            <a:lvl4pPr marL="1828800" marR="0" lvl="3" indent="-304800" algn="ctr" rtl="0">
              <a:lnSpc>
                <a:spcPct val="100000"/>
              </a:lnSpc>
              <a:spcBef>
                <a:spcPts val="0"/>
              </a:spcBef>
              <a:spcAft>
                <a:spcPts val="0"/>
              </a:spcAft>
              <a:buClr>
                <a:srgbClr val="CCCCCC"/>
              </a:buClr>
              <a:buSzPts val="2800"/>
              <a:buFont typeface="Open Sans Light"/>
              <a:buNone/>
              <a:defRPr sz="2800" b="0" i="0" u="none" strike="noStrike" cap="none">
                <a:solidFill>
                  <a:srgbClr val="CCCCCC"/>
                </a:solidFill>
                <a:latin typeface="Open Sans Light"/>
                <a:ea typeface="Open Sans Light"/>
                <a:cs typeface="Open Sans Light"/>
                <a:sym typeface="Open Sans Light"/>
              </a:defRPr>
            </a:lvl4pPr>
            <a:lvl5pPr marL="2286000" marR="0" lvl="4" indent="-317500" algn="ctr" rtl="0">
              <a:lnSpc>
                <a:spcPct val="100000"/>
              </a:lnSpc>
              <a:spcBef>
                <a:spcPts val="0"/>
              </a:spcBef>
              <a:spcAft>
                <a:spcPts val="0"/>
              </a:spcAft>
              <a:buClr>
                <a:srgbClr val="CCCCCC"/>
              </a:buClr>
              <a:buSzPts val="2800"/>
              <a:buFont typeface="Open Sans Light"/>
              <a:buNone/>
              <a:defRPr sz="2800" b="0" i="0" u="none" strike="noStrike" cap="none">
                <a:solidFill>
                  <a:srgbClr val="CCCCCC"/>
                </a:solidFill>
                <a:latin typeface="Open Sans Light"/>
                <a:ea typeface="Open Sans Light"/>
                <a:cs typeface="Open Sans Light"/>
                <a:sym typeface="Open Sans Light"/>
              </a:defRPr>
            </a:lvl5pPr>
            <a:lvl6pPr marL="2743200" marR="0" lvl="5" indent="-317500" algn="ctr" rtl="0">
              <a:lnSpc>
                <a:spcPct val="100000"/>
              </a:lnSpc>
              <a:spcBef>
                <a:spcPts val="0"/>
              </a:spcBef>
              <a:spcAft>
                <a:spcPts val="0"/>
              </a:spcAft>
              <a:buClr>
                <a:srgbClr val="CCCCCC"/>
              </a:buClr>
              <a:buSzPts val="2800"/>
              <a:buFont typeface="Open Sans Light"/>
              <a:buNone/>
              <a:defRPr sz="2800" b="0" i="0" u="none" strike="noStrike" cap="none">
                <a:solidFill>
                  <a:srgbClr val="CCCCCC"/>
                </a:solidFill>
                <a:latin typeface="Open Sans Light"/>
                <a:ea typeface="Open Sans Light"/>
                <a:cs typeface="Open Sans Light"/>
                <a:sym typeface="Open Sans Light"/>
              </a:defRPr>
            </a:lvl6pPr>
            <a:lvl7pPr marL="3200400" marR="0" lvl="6" indent="-317500" algn="ctr" rtl="0">
              <a:lnSpc>
                <a:spcPct val="100000"/>
              </a:lnSpc>
              <a:spcBef>
                <a:spcPts val="0"/>
              </a:spcBef>
              <a:spcAft>
                <a:spcPts val="0"/>
              </a:spcAft>
              <a:buClr>
                <a:srgbClr val="CCCCCC"/>
              </a:buClr>
              <a:buSzPts val="2800"/>
              <a:buFont typeface="Open Sans Light"/>
              <a:buNone/>
              <a:defRPr sz="2800" b="0" i="0" u="none" strike="noStrike" cap="none">
                <a:solidFill>
                  <a:srgbClr val="CCCCCC"/>
                </a:solidFill>
                <a:latin typeface="Open Sans Light"/>
                <a:ea typeface="Open Sans Light"/>
                <a:cs typeface="Open Sans Light"/>
                <a:sym typeface="Open Sans Light"/>
              </a:defRPr>
            </a:lvl7pPr>
            <a:lvl8pPr marL="3657600" marR="0" lvl="7" indent="-317500" algn="ctr" rtl="0">
              <a:lnSpc>
                <a:spcPct val="100000"/>
              </a:lnSpc>
              <a:spcBef>
                <a:spcPts val="0"/>
              </a:spcBef>
              <a:spcAft>
                <a:spcPts val="0"/>
              </a:spcAft>
              <a:buClr>
                <a:srgbClr val="CCCCCC"/>
              </a:buClr>
              <a:buSzPts val="2800"/>
              <a:buFont typeface="Open Sans Light"/>
              <a:buNone/>
              <a:defRPr sz="2800" b="0" i="0" u="none" strike="noStrike" cap="none">
                <a:solidFill>
                  <a:srgbClr val="CCCCCC"/>
                </a:solidFill>
                <a:latin typeface="Open Sans Light"/>
                <a:ea typeface="Open Sans Light"/>
                <a:cs typeface="Open Sans Light"/>
                <a:sym typeface="Open Sans Light"/>
              </a:defRPr>
            </a:lvl8pPr>
            <a:lvl9pPr marL="4114800" marR="0" lvl="8" indent="-317500" algn="ctr" rtl="0">
              <a:lnSpc>
                <a:spcPct val="100000"/>
              </a:lnSpc>
              <a:spcBef>
                <a:spcPts val="0"/>
              </a:spcBef>
              <a:spcAft>
                <a:spcPts val="0"/>
              </a:spcAft>
              <a:buClr>
                <a:srgbClr val="CCCCCC"/>
              </a:buClr>
              <a:buSzPts val="2800"/>
              <a:buFont typeface="Open Sans Light"/>
              <a:buNone/>
              <a:defRPr sz="2800" b="0" i="0" u="none" strike="noStrike" cap="none">
                <a:solidFill>
                  <a:srgbClr val="CCCCCC"/>
                </a:solidFill>
                <a:latin typeface="Open Sans Light"/>
                <a:ea typeface="Open Sans Light"/>
                <a:cs typeface="Open Sans Light"/>
                <a:sym typeface="Open Sans Light"/>
              </a:defRPr>
            </a:lvl9pPr>
          </a:lstStyle>
          <a:p>
            <a:pPr marL="0" indent="0" algn="l"/>
            <a:r>
              <a:rPr lang="en-US" dirty="0" err="1">
                <a:solidFill>
                  <a:schemeClr val="dk1"/>
                </a:solidFill>
              </a:rPr>
              <a:t>Snigdha</a:t>
            </a:r>
            <a:r>
              <a:rPr lang="en-US" dirty="0">
                <a:solidFill>
                  <a:schemeClr val="dk1"/>
                </a:solidFill>
              </a:rPr>
              <a:t> Pilli</a:t>
            </a:r>
          </a:p>
          <a:p>
            <a:pPr marL="0" indent="0" algn="l"/>
            <a:r>
              <a:rPr lang="en-US" dirty="0">
                <a:solidFill>
                  <a:schemeClr val="dk1"/>
                </a:solidFill>
              </a:rPr>
              <a:t>Janice Lai</a:t>
            </a:r>
          </a:p>
          <a:p>
            <a:pPr marL="0" indent="0" algn="l"/>
            <a:r>
              <a:rPr lang="en-US" dirty="0">
                <a:solidFill>
                  <a:schemeClr val="dk1"/>
                </a:solidFill>
              </a:rPr>
              <a:t>Vijay Kumar </a:t>
            </a:r>
            <a:r>
              <a:rPr lang="en-US" dirty="0" err="1">
                <a:solidFill>
                  <a:schemeClr val="dk1"/>
                </a:solidFill>
              </a:rPr>
              <a:t>Devalla</a:t>
            </a:r>
            <a:endParaRPr lang="en-US"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55"/>
                                        </p:tgtEl>
                                        <p:attrNameLst>
                                          <p:attrName>style.visibility</p:attrName>
                                        </p:attrNameLst>
                                      </p:cBhvr>
                                      <p:to>
                                        <p:strVal val="visible"/>
                                      </p:to>
                                    </p:set>
                                    <p:anim calcmode="lin" valueType="num">
                                      <p:cBhvr additive="base">
                                        <p:cTn id="7" dur="1000"/>
                                        <p:tgtEl>
                                          <p:spTgt spid="255"/>
                                        </p:tgtEl>
                                        <p:attrNameLst>
                                          <p:attrName>ppt_y</p:attrName>
                                        </p:attrNameLst>
                                      </p:cBhvr>
                                      <p:tavLst>
                                        <p:tav tm="0">
                                          <p:val>
                                            <p:strVal val="#ppt_y-1"/>
                                          </p:val>
                                        </p:tav>
                                        <p:tav tm="100000">
                                          <p:val>
                                            <p:strVal val="#ppt_y"/>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56"/>
                                        </p:tgtEl>
                                        <p:attrNameLst>
                                          <p:attrName>style.visibility</p:attrName>
                                        </p:attrNameLst>
                                      </p:cBhvr>
                                      <p:to>
                                        <p:strVal val="visible"/>
                                      </p:to>
                                    </p:set>
                                    <p:animEffect transition="in" filter="fade">
                                      <p:cBhvr>
                                        <p:cTn id="11" dur="1000"/>
                                        <p:tgtEl>
                                          <p:spTgt spid="25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57"/>
                                        </p:tgtEl>
                                        <p:attrNameLst>
                                          <p:attrName>style.visibility</p:attrName>
                                        </p:attrNameLst>
                                      </p:cBhvr>
                                      <p:to>
                                        <p:strVal val="visible"/>
                                      </p:to>
                                    </p:set>
                                    <p:animEffect transition="in" filter="fade">
                                      <p:cBhvr>
                                        <p:cTn id="15" dur="1000"/>
                                        <p:tgtEl>
                                          <p:spTgt spid="257"/>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258"/>
                                        </p:tgtEl>
                                        <p:attrNameLst>
                                          <p:attrName>style.visibility</p:attrName>
                                        </p:attrNameLst>
                                      </p:cBhvr>
                                      <p:to>
                                        <p:strVal val="visible"/>
                                      </p:to>
                                    </p:set>
                                    <p:animEffect transition="in" filter="fade">
                                      <p:cBhvr>
                                        <p:cTn id="19" dur="1000"/>
                                        <p:tgtEl>
                                          <p:spTgt spid="258"/>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8"/>
        <p:cNvGrpSpPr/>
        <p:nvPr/>
      </p:nvGrpSpPr>
      <p:grpSpPr>
        <a:xfrm>
          <a:off x="0" y="0"/>
          <a:ext cx="0" cy="0"/>
          <a:chOff x="0" y="0"/>
          <a:chExt cx="0" cy="0"/>
        </a:xfrm>
      </p:grpSpPr>
      <p:sp>
        <p:nvSpPr>
          <p:cNvPr id="5" name="Google Shape;354;p58">
            <a:extLst>
              <a:ext uri="{FF2B5EF4-FFF2-40B4-BE49-F238E27FC236}">
                <a16:creationId xmlns:a16="http://schemas.microsoft.com/office/drawing/2014/main" id="{E2BC7BD1-F547-B4A0-6D0F-FD8899947892}"/>
              </a:ext>
            </a:extLst>
          </p:cNvPr>
          <p:cNvSpPr/>
          <p:nvPr/>
        </p:nvSpPr>
        <p:spPr>
          <a:xfrm>
            <a:off x="0" y="0"/>
            <a:ext cx="1206230" cy="5143500"/>
          </a:xfrm>
          <a:prstGeom prst="rect">
            <a:avLst/>
          </a:prstGeom>
          <a:solidFill>
            <a:schemeClr val="bg1">
              <a:alpha val="723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47A461A3-2046-F9D5-1BF2-79B42CEE60B1}"/>
              </a:ext>
            </a:extLst>
          </p:cNvPr>
          <p:cNvSpPr txBox="1">
            <a:spLocks/>
          </p:cNvSpPr>
          <p:nvPr/>
        </p:nvSpPr>
        <p:spPr>
          <a:xfrm>
            <a:off x="214010" y="1438477"/>
            <a:ext cx="2110901" cy="2102391"/>
          </a:xfrm>
          <a:prstGeom prst="ellipse">
            <a:avLst/>
          </a:prstGeom>
          <a:solidFill>
            <a:srgbClr val="262626"/>
          </a:solidFill>
          <a:ln w="174625" cmpd="thinThick">
            <a:solidFill>
              <a:srgbClr val="262626"/>
            </a:solidFill>
          </a:ln>
        </p:spPr>
        <p:txBody>
          <a:bodyPr spcFirstLastPara="1" vert="horz" wrap="square" lIns="91440" tIns="45720" rIns="91440" bIns="45720" rtlCol="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DM Serif Display"/>
              <a:buNone/>
              <a:defRPr sz="1800" b="0" i="0" u="none" strike="noStrike" cap="none">
                <a:solidFill>
                  <a:schemeClr val="lt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9pPr>
          </a:lstStyle>
          <a:p>
            <a:pPr algn="ctr"/>
            <a:r>
              <a:rPr lang="en-US" sz="2000" b="1" kern="1200" dirty="0">
                <a:solidFill>
                  <a:srgbClr val="FFFFFF"/>
                </a:solidFill>
                <a:latin typeface="+mj-lt"/>
                <a:ea typeface="+mj-ea"/>
                <a:cs typeface="+mj-cs"/>
              </a:rPr>
              <a:t> F-1 score:</a:t>
            </a:r>
            <a:endParaRPr lang="en-US" sz="2000" b="1" u="sng" kern="1200" dirty="0">
              <a:solidFill>
                <a:srgbClr val="FFFFFF"/>
              </a:solidFill>
              <a:latin typeface="+mj-lt"/>
              <a:ea typeface="+mj-ea"/>
              <a:cs typeface="+mj-cs"/>
            </a:endParaRPr>
          </a:p>
        </p:txBody>
      </p:sp>
      <p:pic>
        <p:nvPicPr>
          <p:cNvPr id="6" name="Picture 5" descr="A graph of a graph&#10;&#10;Description automatically generated with medium confidence">
            <a:extLst>
              <a:ext uri="{FF2B5EF4-FFF2-40B4-BE49-F238E27FC236}">
                <a16:creationId xmlns:a16="http://schemas.microsoft.com/office/drawing/2014/main" id="{B9A00159-8882-C5D5-6200-3B41DE0A2771}"/>
              </a:ext>
            </a:extLst>
          </p:cNvPr>
          <p:cNvPicPr>
            <a:picLocks noChangeAspect="1"/>
          </p:cNvPicPr>
          <p:nvPr/>
        </p:nvPicPr>
        <p:blipFill>
          <a:blip r:embed="rId3"/>
          <a:stretch>
            <a:fillRect/>
          </a:stretch>
        </p:blipFill>
        <p:spPr>
          <a:xfrm>
            <a:off x="2655651" y="677589"/>
            <a:ext cx="6365613" cy="4312701"/>
          </a:xfrm>
          <a:prstGeom prst="rect">
            <a:avLst/>
          </a:prstGeom>
        </p:spPr>
      </p:pic>
      <p:sp>
        <p:nvSpPr>
          <p:cNvPr id="7" name="TextBox 6">
            <a:extLst>
              <a:ext uri="{FF2B5EF4-FFF2-40B4-BE49-F238E27FC236}">
                <a16:creationId xmlns:a16="http://schemas.microsoft.com/office/drawing/2014/main" id="{B21BCD06-5C53-FFAA-6A4A-BAC543AF2400}"/>
              </a:ext>
            </a:extLst>
          </p:cNvPr>
          <p:cNvSpPr txBox="1"/>
          <p:nvPr/>
        </p:nvSpPr>
        <p:spPr>
          <a:xfrm>
            <a:off x="3618689" y="139147"/>
            <a:ext cx="5220333" cy="400110"/>
          </a:xfrm>
          <a:prstGeom prst="rect">
            <a:avLst/>
          </a:prstGeom>
          <a:noFill/>
        </p:spPr>
        <p:txBody>
          <a:bodyPr wrap="square" rtlCol="0">
            <a:spAutoFit/>
          </a:bodyPr>
          <a:lstStyle/>
          <a:p>
            <a:r>
              <a:rPr lang="en-US" sz="2000" u="sng" dirty="0"/>
              <a:t>Model Performance Comparison: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8"/>
        <p:cNvGrpSpPr/>
        <p:nvPr/>
      </p:nvGrpSpPr>
      <p:grpSpPr>
        <a:xfrm>
          <a:off x="0" y="0"/>
          <a:ext cx="0" cy="0"/>
          <a:chOff x="0" y="0"/>
          <a:chExt cx="0" cy="0"/>
        </a:xfrm>
      </p:grpSpPr>
      <p:sp>
        <p:nvSpPr>
          <p:cNvPr id="5" name="Google Shape;354;p58">
            <a:extLst>
              <a:ext uri="{FF2B5EF4-FFF2-40B4-BE49-F238E27FC236}">
                <a16:creationId xmlns:a16="http://schemas.microsoft.com/office/drawing/2014/main" id="{E2BC7BD1-F547-B4A0-6D0F-FD8899947892}"/>
              </a:ext>
            </a:extLst>
          </p:cNvPr>
          <p:cNvSpPr/>
          <p:nvPr/>
        </p:nvSpPr>
        <p:spPr>
          <a:xfrm>
            <a:off x="0" y="0"/>
            <a:ext cx="1206230" cy="5143500"/>
          </a:xfrm>
          <a:prstGeom prst="rect">
            <a:avLst/>
          </a:prstGeom>
          <a:solidFill>
            <a:schemeClr val="bg1">
              <a:alpha val="723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47A461A3-2046-F9D5-1BF2-79B42CEE60B1}"/>
              </a:ext>
            </a:extLst>
          </p:cNvPr>
          <p:cNvSpPr txBox="1">
            <a:spLocks/>
          </p:cNvSpPr>
          <p:nvPr/>
        </p:nvSpPr>
        <p:spPr>
          <a:xfrm>
            <a:off x="214010" y="1438477"/>
            <a:ext cx="2013624" cy="1898110"/>
          </a:xfrm>
          <a:prstGeom prst="ellipse">
            <a:avLst/>
          </a:prstGeom>
          <a:solidFill>
            <a:srgbClr val="262626"/>
          </a:solidFill>
          <a:ln w="174625" cmpd="thinThick">
            <a:solidFill>
              <a:srgbClr val="262626"/>
            </a:solidFill>
          </a:ln>
        </p:spPr>
        <p:txBody>
          <a:bodyPr spcFirstLastPara="1" vert="horz" wrap="square" lIns="91440" tIns="45720" rIns="91440" bIns="45720" rtlCol="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DM Serif Display"/>
              <a:buNone/>
              <a:defRPr sz="1800" b="0" i="0" u="none" strike="noStrike" cap="none">
                <a:solidFill>
                  <a:schemeClr val="lt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9pPr>
          </a:lstStyle>
          <a:p>
            <a:pPr algn="ctr"/>
            <a:r>
              <a:rPr lang="en-US" sz="2000" b="1" kern="1200" dirty="0">
                <a:solidFill>
                  <a:srgbClr val="FFFFFF"/>
                </a:solidFill>
                <a:latin typeface="+mj-lt"/>
                <a:ea typeface="+mj-ea"/>
                <a:cs typeface="+mj-cs"/>
              </a:rPr>
              <a:t>Precision:</a:t>
            </a:r>
            <a:endParaRPr lang="en-US" sz="2000" b="1" u="sng" kern="1200" dirty="0">
              <a:solidFill>
                <a:srgbClr val="FFFFFF"/>
              </a:solidFill>
              <a:latin typeface="+mj-lt"/>
              <a:ea typeface="+mj-ea"/>
              <a:cs typeface="+mj-cs"/>
            </a:endParaRPr>
          </a:p>
        </p:txBody>
      </p:sp>
      <p:sp>
        <p:nvSpPr>
          <p:cNvPr id="7" name="TextBox 6">
            <a:extLst>
              <a:ext uri="{FF2B5EF4-FFF2-40B4-BE49-F238E27FC236}">
                <a16:creationId xmlns:a16="http://schemas.microsoft.com/office/drawing/2014/main" id="{B21BCD06-5C53-FFAA-6A4A-BAC543AF2400}"/>
              </a:ext>
            </a:extLst>
          </p:cNvPr>
          <p:cNvSpPr txBox="1"/>
          <p:nvPr/>
        </p:nvSpPr>
        <p:spPr>
          <a:xfrm>
            <a:off x="4066161" y="109964"/>
            <a:ext cx="2908571" cy="400110"/>
          </a:xfrm>
          <a:prstGeom prst="rect">
            <a:avLst/>
          </a:prstGeom>
          <a:noFill/>
        </p:spPr>
        <p:txBody>
          <a:bodyPr wrap="square" rtlCol="0">
            <a:spAutoFit/>
          </a:bodyPr>
          <a:lstStyle/>
          <a:p>
            <a:r>
              <a:rPr lang="en-US" sz="2000" u="sng" dirty="0"/>
              <a:t>Precision Comparison: </a:t>
            </a:r>
          </a:p>
        </p:txBody>
      </p:sp>
      <p:pic>
        <p:nvPicPr>
          <p:cNvPr id="3" name="Picture 2" descr="A graph of different colored lines&#10;&#10;Description automatically generated with medium confidence">
            <a:extLst>
              <a:ext uri="{FF2B5EF4-FFF2-40B4-BE49-F238E27FC236}">
                <a16:creationId xmlns:a16="http://schemas.microsoft.com/office/drawing/2014/main" id="{FCD05323-182A-9C38-C6A5-2442A570D103}"/>
              </a:ext>
            </a:extLst>
          </p:cNvPr>
          <p:cNvPicPr>
            <a:picLocks noChangeAspect="1"/>
          </p:cNvPicPr>
          <p:nvPr/>
        </p:nvPicPr>
        <p:blipFill>
          <a:blip r:embed="rId3"/>
          <a:stretch>
            <a:fillRect/>
          </a:stretch>
        </p:blipFill>
        <p:spPr>
          <a:xfrm>
            <a:off x="2461100" y="674735"/>
            <a:ext cx="6567249" cy="4449309"/>
          </a:xfrm>
          <a:prstGeom prst="rect">
            <a:avLst/>
          </a:prstGeom>
        </p:spPr>
      </p:pic>
    </p:spTree>
    <p:extLst>
      <p:ext uri="{BB962C8B-B14F-4D97-AF65-F5344CB8AC3E}">
        <p14:creationId xmlns:p14="http://schemas.microsoft.com/office/powerpoint/2010/main" val="1650334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8"/>
        <p:cNvGrpSpPr/>
        <p:nvPr/>
      </p:nvGrpSpPr>
      <p:grpSpPr>
        <a:xfrm>
          <a:off x="0" y="0"/>
          <a:ext cx="0" cy="0"/>
          <a:chOff x="0" y="0"/>
          <a:chExt cx="0" cy="0"/>
        </a:xfrm>
      </p:grpSpPr>
      <p:sp>
        <p:nvSpPr>
          <p:cNvPr id="5" name="Google Shape;354;p58">
            <a:extLst>
              <a:ext uri="{FF2B5EF4-FFF2-40B4-BE49-F238E27FC236}">
                <a16:creationId xmlns:a16="http://schemas.microsoft.com/office/drawing/2014/main" id="{E2BC7BD1-F547-B4A0-6D0F-FD8899947892}"/>
              </a:ext>
            </a:extLst>
          </p:cNvPr>
          <p:cNvSpPr/>
          <p:nvPr/>
        </p:nvSpPr>
        <p:spPr>
          <a:xfrm>
            <a:off x="0" y="0"/>
            <a:ext cx="1206230" cy="5143500"/>
          </a:xfrm>
          <a:prstGeom prst="rect">
            <a:avLst/>
          </a:prstGeom>
          <a:solidFill>
            <a:schemeClr val="bg1">
              <a:alpha val="723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47A461A3-2046-F9D5-1BF2-79B42CEE60B1}"/>
              </a:ext>
            </a:extLst>
          </p:cNvPr>
          <p:cNvSpPr txBox="1">
            <a:spLocks/>
          </p:cNvSpPr>
          <p:nvPr/>
        </p:nvSpPr>
        <p:spPr>
          <a:xfrm>
            <a:off x="214010" y="1438477"/>
            <a:ext cx="2013624" cy="1898110"/>
          </a:xfrm>
          <a:prstGeom prst="ellipse">
            <a:avLst/>
          </a:prstGeom>
          <a:solidFill>
            <a:srgbClr val="262626"/>
          </a:solidFill>
          <a:ln w="174625" cmpd="thinThick">
            <a:solidFill>
              <a:srgbClr val="262626"/>
            </a:solidFill>
          </a:ln>
        </p:spPr>
        <p:txBody>
          <a:bodyPr spcFirstLastPara="1" vert="horz" wrap="square" lIns="91440" tIns="45720" rIns="91440" bIns="45720" rtlCol="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DM Serif Display"/>
              <a:buNone/>
              <a:defRPr sz="1800" b="0" i="0" u="none" strike="noStrike" cap="none">
                <a:solidFill>
                  <a:schemeClr val="lt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9pPr>
          </a:lstStyle>
          <a:p>
            <a:pPr algn="ctr"/>
            <a:r>
              <a:rPr lang="en-US" sz="2000" b="1" kern="1200" dirty="0">
                <a:solidFill>
                  <a:srgbClr val="FFFFFF"/>
                </a:solidFill>
                <a:latin typeface="+mj-lt"/>
                <a:ea typeface="+mj-ea"/>
                <a:cs typeface="+mj-cs"/>
              </a:rPr>
              <a:t>Recall:</a:t>
            </a:r>
            <a:endParaRPr lang="en-US" sz="2000" b="1" u="sng" kern="1200" dirty="0">
              <a:solidFill>
                <a:srgbClr val="FFFFFF"/>
              </a:solidFill>
              <a:latin typeface="+mj-lt"/>
              <a:ea typeface="+mj-ea"/>
              <a:cs typeface="+mj-cs"/>
            </a:endParaRPr>
          </a:p>
        </p:txBody>
      </p:sp>
      <p:sp>
        <p:nvSpPr>
          <p:cNvPr id="7" name="TextBox 6">
            <a:extLst>
              <a:ext uri="{FF2B5EF4-FFF2-40B4-BE49-F238E27FC236}">
                <a16:creationId xmlns:a16="http://schemas.microsoft.com/office/drawing/2014/main" id="{B21BCD06-5C53-FFAA-6A4A-BAC543AF2400}"/>
              </a:ext>
            </a:extLst>
          </p:cNvPr>
          <p:cNvSpPr txBox="1"/>
          <p:nvPr/>
        </p:nvSpPr>
        <p:spPr>
          <a:xfrm>
            <a:off x="4066161" y="109964"/>
            <a:ext cx="2908571" cy="400110"/>
          </a:xfrm>
          <a:prstGeom prst="rect">
            <a:avLst/>
          </a:prstGeom>
          <a:noFill/>
        </p:spPr>
        <p:txBody>
          <a:bodyPr wrap="square" rtlCol="0">
            <a:spAutoFit/>
          </a:bodyPr>
          <a:lstStyle/>
          <a:p>
            <a:r>
              <a:rPr lang="en-US" sz="2000" u="sng" dirty="0"/>
              <a:t>Recall Comparison: </a:t>
            </a:r>
          </a:p>
        </p:txBody>
      </p:sp>
      <p:pic>
        <p:nvPicPr>
          <p:cNvPr id="4" name="Picture 3" descr="A graph of blue and white bars&#10;&#10;Description automatically generated">
            <a:extLst>
              <a:ext uri="{FF2B5EF4-FFF2-40B4-BE49-F238E27FC236}">
                <a16:creationId xmlns:a16="http://schemas.microsoft.com/office/drawing/2014/main" id="{5DB0791A-1E3A-18B6-4D86-04978343DA48}"/>
              </a:ext>
            </a:extLst>
          </p:cNvPr>
          <p:cNvPicPr>
            <a:picLocks noChangeAspect="1"/>
          </p:cNvPicPr>
          <p:nvPr/>
        </p:nvPicPr>
        <p:blipFill>
          <a:blip r:embed="rId3"/>
          <a:stretch>
            <a:fillRect/>
          </a:stretch>
        </p:blipFill>
        <p:spPr>
          <a:xfrm>
            <a:off x="2354093" y="597330"/>
            <a:ext cx="6621205" cy="4436205"/>
          </a:xfrm>
          <a:prstGeom prst="rect">
            <a:avLst/>
          </a:prstGeom>
        </p:spPr>
      </p:pic>
    </p:spTree>
    <p:extLst>
      <p:ext uri="{BB962C8B-B14F-4D97-AF65-F5344CB8AC3E}">
        <p14:creationId xmlns:p14="http://schemas.microsoft.com/office/powerpoint/2010/main" val="2537470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bstract background">
            <a:extLst>
              <a:ext uri="{FF2B5EF4-FFF2-40B4-BE49-F238E27FC236}">
                <a16:creationId xmlns:a16="http://schemas.microsoft.com/office/drawing/2014/main" id="{68A3A781-7809-8908-28B2-DC40845A1931}"/>
              </a:ext>
            </a:extLst>
          </p:cNvPr>
          <p:cNvPicPr>
            <a:picLocks noChangeAspect="1"/>
          </p:cNvPicPr>
          <p:nvPr/>
        </p:nvPicPr>
        <p:blipFill rotWithShape="1">
          <a:blip r:embed="rId2">
            <a:duotone>
              <a:schemeClr val="bg2">
                <a:shade val="45000"/>
                <a:satMod val="135000"/>
              </a:schemeClr>
              <a:prstClr val="white"/>
            </a:duotone>
          </a:blip>
          <a:srcRect l="47243" r="7690"/>
          <a:stretch/>
        </p:blipFill>
        <p:spPr>
          <a:xfrm>
            <a:off x="0" y="0"/>
            <a:ext cx="2317898" cy="5143500"/>
          </a:xfrm>
          <a:prstGeom prst="rect">
            <a:avLst/>
          </a:prstGeom>
        </p:spPr>
      </p:pic>
      <p:sp>
        <p:nvSpPr>
          <p:cNvPr id="7" name="Title 1">
            <a:extLst>
              <a:ext uri="{FF2B5EF4-FFF2-40B4-BE49-F238E27FC236}">
                <a16:creationId xmlns:a16="http://schemas.microsoft.com/office/drawing/2014/main" id="{9CEBFA26-BB1D-480F-5219-CE1062235B48}"/>
              </a:ext>
            </a:extLst>
          </p:cNvPr>
          <p:cNvSpPr txBox="1">
            <a:spLocks/>
          </p:cNvSpPr>
          <p:nvPr/>
        </p:nvSpPr>
        <p:spPr>
          <a:xfrm>
            <a:off x="2436353" y="41470"/>
            <a:ext cx="5444382" cy="140247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DM Serif Display"/>
              <a:buNone/>
              <a:defRPr sz="2800" b="0" i="0" u="none" strike="noStrike" cap="none">
                <a:solidFill>
                  <a:schemeClr val="lt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r>
              <a:rPr lang="en-US" sz="2400" b="1" dirty="0">
                <a:latin typeface="Söhne"/>
              </a:rPr>
              <a:t>Analysis of Specific Models</a:t>
            </a:r>
            <a:br>
              <a:rPr lang="en-US" sz="2400" b="1" dirty="0">
                <a:latin typeface="Söhne"/>
              </a:rPr>
            </a:br>
            <a:endParaRPr lang="en-US" sz="2400" dirty="0"/>
          </a:p>
        </p:txBody>
      </p:sp>
      <p:sp>
        <p:nvSpPr>
          <p:cNvPr id="8" name="Content Placeholder 2">
            <a:extLst>
              <a:ext uri="{FF2B5EF4-FFF2-40B4-BE49-F238E27FC236}">
                <a16:creationId xmlns:a16="http://schemas.microsoft.com/office/drawing/2014/main" id="{0C3DC04F-6A1A-EE17-A481-D3A4FFCF0C23}"/>
              </a:ext>
            </a:extLst>
          </p:cNvPr>
          <p:cNvSpPr txBox="1">
            <a:spLocks/>
          </p:cNvSpPr>
          <p:nvPr/>
        </p:nvSpPr>
        <p:spPr>
          <a:xfrm>
            <a:off x="2317898" y="742705"/>
            <a:ext cx="6446723" cy="4150309"/>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Open Sans Light"/>
              <a:buChar char="●"/>
              <a:defRPr sz="1800" b="0" i="0" u="none" strike="noStrike" cap="none">
                <a:solidFill>
                  <a:schemeClr val="lt1"/>
                </a:solidFill>
                <a:latin typeface="Open Sans Light"/>
                <a:ea typeface="Open Sans Light"/>
                <a:cs typeface="Open Sans Light"/>
                <a:sym typeface="Open Sans Light"/>
              </a:defRPr>
            </a:lvl1pPr>
            <a:lvl2pPr marL="914400" marR="0" lvl="1"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2pPr>
            <a:lvl3pPr marL="1371600" marR="0" lvl="2"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3pPr>
            <a:lvl4pPr marL="1828800" marR="0" lvl="3" indent="-304800" algn="l" rtl="0">
              <a:lnSpc>
                <a:spcPct val="115000"/>
              </a:lnSpc>
              <a:spcBef>
                <a:spcPts val="0"/>
              </a:spcBef>
              <a:spcAft>
                <a:spcPts val="0"/>
              </a:spcAft>
              <a:buClr>
                <a:schemeClr val="lt1"/>
              </a:buClr>
              <a:buSzPts val="1200"/>
              <a:buFont typeface="Open Sans Light"/>
              <a:buChar char="●"/>
              <a:defRPr sz="1200" b="0" i="0" u="none" strike="noStrike" cap="none">
                <a:solidFill>
                  <a:schemeClr val="lt1"/>
                </a:solidFill>
                <a:latin typeface="Open Sans Light"/>
                <a:ea typeface="Open Sans Light"/>
                <a:cs typeface="Open Sans Light"/>
                <a:sym typeface="Open Sans Light"/>
              </a:defRPr>
            </a:lvl4pPr>
            <a:lvl5pPr marL="2286000" marR="0" lvl="4"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5pPr>
            <a:lvl6pPr marL="2743200" marR="0" lvl="5"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6pPr>
            <a:lvl7pPr marL="3200400" marR="0" lvl="6"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7pPr>
            <a:lvl8pPr marL="3657600" marR="0" lvl="7"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8pPr>
            <a:lvl9pPr marL="4114800" marR="0" lvl="8"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9pPr>
          </a:lstStyle>
          <a:p>
            <a:r>
              <a:rPr lang="en-US" sz="1400" b="1" dirty="0"/>
              <a:t>K-Means Clustering: </a:t>
            </a:r>
          </a:p>
          <a:p>
            <a:pPr marL="0" indent="0">
              <a:buFont typeface="Open Sans Light"/>
              <a:buNone/>
            </a:pPr>
            <a:r>
              <a:rPr lang="en-US" sz="1400" dirty="0"/>
              <a:t>K-Means Clustering, an unsupervised algorithm, employs metrics like Silhouette Score (0.21) and Inertia (34999.87) for evaluation. The moderate Silhouette Score suggests some separation between clusters, urging careful examination for meaningful insights amid potential overlap. Inertia signifies cluster compactness, with ongoing exploration involving adjustments to cluster numbers to enhance distinct and meaningful groupings in our project.</a:t>
            </a:r>
          </a:p>
          <a:p>
            <a:pPr marL="0" indent="0">
              <a:buFont typeface="Open Sans Light"/>
              <a:buNone/>
            </a:pPr>
            <a:endParaRPr lang="en-US" sz="1400" dirty="0"/>
          </a:p>
          <a:p>
            <a:r>
              <a:rPr lang="en-US" sz="1400" b="1" dirty="0"/>
              <a:t>Logistic Regression Attribute Selection:</a:t>
            </a:r>
          </a:p>
          <a:p>
            <a:pPr marL="0" indent="0">
              <a:buFont typeface="Open Sans Light"/>
              <a:buNone/>
            </a:pPr>
            <a:r>
              <a:rPr lang="en-US" sz="1400" dirty="0"/>
              <a:t> In the realm of Logistic Regression attribute selection, the focus is not solely on traditional metrics. Instead, we emphasize the importance of feature selection and the impact of variables on the model. A careful analysis of coefficients and statistical significance guides us in understanding the relevance of each attribute in predicting customer churn.</a:t>
            </a:r>
          </a:p>
          <a:p>
            <a:endParaRPr lang="en-US" sz="1400" dirty="0"/>
          </a:p>
          <a:p>
            <a:endParaRPr lang="en-US" sz="1400" dirty="0"/>
          </a:p>
        </p:txBody>
      </p:sp>
    </p:spTree>
    <p:extLst>
      <p:ext uri="{BB962C8B-B14F-4D97-AF65-F5344CB8AC3E}">
        <p14:creationId xmlns:p14="http://schemas.microsoft.com/office/powerpoint/2010/main" val="37503468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9CEBFA26-BB1D-480F-5219-CE1062235B48}"/>
              </a:ext>
            </a:extLst>
          </p:cNvPr>
          <p:cNvSpPr txBox="1">
            <a:spLocks/>
          </p:cNvSpPr>
          <p:nvPr/>
        </p:nvSpPr>
        <p:spPr>
          <a:xfrm>
            <a:off x="2580362" y="291991"/>
            <a:ext cx="5444382" cy="1402470"/>
          </a:xfrm>
          <a:prstGeom prst="rect">
            <a:avLst/>
          </a:prstGeom>
          <a:noFill/>
          <a:ln>
            <a:noFill/>
          </a:ln>
        </p:spPr>
        <p:txBody>
          <a:bodyPr spcFirstLastPara="1" wrap="square" lIns="91425" tIns="91425" rIns="91425" bIns="91425" anchor="t" anchorCtr="0">
            <a:normAutofit fontScale="85000"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DM Serif Display"/>
              <a:buNone/>
              <a:defRPr sz="2800" b="0" i="0" u="none" strike="noStrike" cap="none">
                <a:solidFill>
                  <a:schemeClr val="lt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r>
              <a:rPr lang="en-US" sz="2400" b="1" dirty="0">
                <a:latin typeface="+mn-lt"/>
              </a:rPr>
              <a:t>Winning Model:</a:t>
            </a:r>
            <a:br>
              <a:rPr lang="en-US" sz="2400" b="1" dirty="0">
                <a:latin typeface="+mn-lt"/>
              </a:rPr>
            </a:br>
            <a:br>
              <a:rPr lang="en-US" sz="2400" b="1" dirty="0">
                <a:latin typeface="+mn-lt"/>
              </a:rPr>
            </a:br>
            <a:r>
              <a:rPr lang="en-US" sz="2400" b="1" dirty="0"/>
              <a:t>Gradient Boosting Hyper-parameter Tuning</a:t>
            </a:r>
            <a:br>
              <a:rPr lang="en-US" sz="2400" b="1" dirty="0"/>
            </a:br>
            <a:endParaRPr lang="en-US" sz="2400" dirty="0"/>
          </a:p>
        </p:txBody>
      </p:sp>
      <p:sp>
        <p:nvSpPr>
          <p:cNvPr id="8" name="Content Placeholder 2">
            <a:extLst>
              <a:ext uri="{FF2B5EF4-FFF2-40B4-BE49-F238E27FC236}">
                <a16:creationId xmlns:a16="http://schemas.microsoft.com/office/drawing/2014/main" id="{0C3DC04F-6A1A-EE17-A481-D3A4FFCF0C23}"/>
              </a:ext>
            </a:extLst>
          </p:cNvPr>
          <p:cNvSpPr txBox="1">
            <a:spLocks/>
          </p:cNvSpPr>
          <p:nvPr/>
        </p:nvSpPr>
        <p:spPr>
          <a:xfrm>
            <a:off x="2580362" y="1443940"/>
            <a:ext cx="5770900" cy="3101792"/>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Open Sans Light"/>
              <a:buChar char="●"/>
              <a:defRPr sz="1800" b="0" i="0" u="none" strike="noStrike" cap="none">
                <a:solidFill>
                  <a:schemeClr val="lt1"/>
                </a:solidFill>
                <a:latin typeface="Open Sans Light"/>
                <a:ea typeface="Open Sans Light"/>
                <a:cs typeface="Open Sans Light"/>
                <a:sym typeface="Open Sans Light"/>
              </a:defRPr>
            </a:lvl1pPr>
            <a:lvl2pPr marL="914400" marR="0" lvl="1"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2pPr>
            <a:lvl3pPr marL="1371600" marR="0" lvl="2"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3pPr>
            <a:lvl4pPr marL="1828800" marR="0" lvl="3" indent="-304800" algn="l" rtl="0">
              <a:lnSpc>
                <a:spcPct val="115000"/>
              </a:lnSpc>
              <a:spcBef>
                <a:spcPts val="0"/>
              </a:spcBef>
              <a:spcAft>
                <a:spcPts val="0"/>
              </a:spcAft>
              <a:buClr>
                <a:schemeClr val="lt1"/>
              </a:buClr>
              <a:buSzPts val="1200"/>
              <a:buFont typeface="Open Sans Light"/>
              <a:buChar char="●"/>
              <a:defRPr sz="1200" b="0" i="0" u="none" strike="noStrike" cap="none">
                <a:solidFill>
                  <a:schemeClr val="lt1"/>
                </a:solidFill>
                <a:latin typeface="Open Sans Light"/>
                <a:ea typeface="Open Sans Light"/>
                <a:cs typeface="Open Sans Light"/>
                <a:sym typeface="Open Sans Light"/>
              </a:defRPr>
            </a:lvl4pPr>
            <a:lvl5pPr marL="2286000" marR="0" lvl="4"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5pPr>
            <a:lvl6pPr marL="2743200" marR="0" lvl="5"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6pPr>
            <a:lvl7pPr marL="3200400" marR="0" lvl="6"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7pPr>
            <a:lvl8pPr marL="3657600" marR="0" lvl="7"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8pPr>
            <a:lvl9pPr marL="4114800" marR="0" lvl="8"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9pPr>
          </a:lstStyle>
          <a:p>
            <a:pPr marL="0" indent="0">
              <a:buNone/>
            </a:pPr>
            <a:r>
              <a:rPr lang="en-US" sz="1400" dirty="0"/>
              <a:t>The standout model is Gradient Boosting with Hyperparameter Tuning, as evidenced by its strong performance metrics in precision, recall, and F1-score for both class 0 and class 1. </a:t>
            </a:r>
          </a:p>
          <a:p>
            <a:pPr marL="0" indent="0">
              <a:buNone/>
            </a:pPr>
            <a:endParaRPr lang="en-US" sz="1400" dirty="0"/>
          </a:p>
          <a:p>
            <a:pPr marL="0" indent="0">
              <a:buNone/>
            </a:pPr>
            <a:r>
              <a:rPr lang="en-US" sz="1400" dirty="0"/>
              <a:t>This noteworthy achievement suggests that the Gradient Boosting model minimizes false predictions effectively for both categories, reinforcing its reliability and accuracy in our predictive modeling context.</a:t>
            </a:r>
          </a:p>
        </p:txBody>
      </p:sp>
      <p:pic>
        <p:nvPicPr>
          <p:cNvPr id="2" name="Picture 1" descr="Speedometer">
            <a:extLst>
              <a:ext uri="{FF2B5EF4-FFF2-40B4-BE49-F238E27FC236}">
                <a16:creationId xmlns:a16="http://schemas.microsoft.com/office/drawing/2014/main" id="{76483DEE-5C37-3262-AEDB-4851FF7B996C}"/>
              </a:ext>
            </a:extLst>
          </p:cNvPr>
          <p:cNvPicPr>
            <a:picLocks noChangeAspect="1"/>
          </p:cNvPicPr>
          <p:nvPr/>
        </p:nvPicPr>
        <p:blipFill rotWithShape="1">
          <a:blip r:embed="rId2">
            <a:duotone>
              <a:schemeClr val="bg2">
                <a:shade val="45000"/>
                <a:satMod val="135000"/>
              </a:schemeClr>
              <a:prstClr val="white"/>
            </a:duotone>
          </a:blip>
          <a:srcRect l="22772" r="21832" b="-1"/>
          <a:stretch/>
        </p:blipFill>
        <p:spPr>
          <a:xfrm>
            <a:off x="1" y="0"/>
            <a:ext cx="2253844" cy="5143500"/>
          </a:xfrm>
          <a:prstGeom prst="rect">
            <a:avLst/>
          </a:prstGeom>
        </p:spPr>
      </p:pic>
    </p:spTree>
    <p:extLst>
      <p:ext uri="{BB962C8B-B14F-4D97-AF65-F5344CB8AC3E}">
        <p14:creationId xmlns:p14="http://schemas.microsoft.com/office/powerpoint/2010/main" val="1802185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3"/>
        <p:cNvGrpSpPr/>
        <p:nvPr/>
      </p:nvGrpSpPr>
      <p:grpSpPr>
        <a:xfrm>
          <a:off x="0" y="0"/>
          <a:ext cx="0" cy="0"/>
          <a:chOff x="0" y="0"/>
          <a:chExt cx="0" cy="0"/>
        </a:xfrm>
      </p:grpSpPr>
      <p:sp>
        <p:nvSpPr>
          <p:cNvPr id="354" name="Google Shape;354;p58"/>
          <p:cNvSpPr/>
          <p:nvPr/>
        </p:nvSpPr>
        <p:spPr>
          <a:xfrm>
            <a:off x="4610050" y="-28489"/>
            <a:ext cx="4533900" cy="5173800"/>
          </a:xfrm>
          <a:prstGeom prst="rect">
            <a:avLst/>
          </a:prstGeom>
          <a:solidFill>
            <a:schemeClr val="dk1">
              <a:alpha val="723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8"/>
          <p:cNvSpPr txBox="1">
            <a:spLocks noGrp="1"/>
          </p:cNvSpPr>
          <p:nvPr>
            <p:ph type="ctrTitle"/>
          </p:nvPr>
        </p:nvSpPr>
        <p:spPr>
          <a:xfrm>
            <a:off x="1932825" y="1171500"/>
            <a:ext cx="2877300" cy="100597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dk1"/>
                </a:solidFill>
              </a:rPr>
              <a:t>Model </a:t>
            </a:r>
            <a:br>
              <a:rPr lang="en" dirty="0">
                <a:solidFill>
                  <a:schemeClr val="dk1"/>
                </a:solidFill>
              </a:rPr>
            </a:br>
            <a:r>
              <a:rPr lang="en" dirty="0">
                <a:solidFill>
                  <a:schemeClr val="dk1"/>
                </a:solidFill>
              </a:rPr>
              <a:t>Evaluation</a:t>
            </a:r>
            <a:endParaRPr dirty="0">
              <a:solidFill>
                <a:schemeClr val="dk1"/>
              </a:solidFill>
            </a:endParaRPr>
          </a:p>
        </p:txBody>
      </p:sp>
      <p:pic>
        <p:nvPicPr>
          <p:cNvPr id="13" name="Picture 12">
            <a:extLst>
              <a:ext uri="{FF2B5EF4-FFF2-40B4-BE49-F238E27FC236}">
                <a16:creationId xmlns:a16="http://schemas.microsoft.com/office/drawing/2014/main" id="{71705BFD-554B-0921-CC69-3A1F7A3E393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596" b="91919" l="5667" r="99667">
                        <a14:foregroundMark x1="7667" y1="35859" x2="7667" y2="35859"/>
                        <a14:foregroundMark x1="21000" y1="40909" x2="21000" y2="40909"/>
                        <a14:foregroundMark x1="20000" y1="50000" x2="20000" y2="50000"/>
                        <a14:foregroundMark x1="21333" y1="59091" x2="21333" y2="59091"/>
                        <a14:foregroundMark x1="23667" y1="72222" x2="23667" y2="72222"/>
                        <a14:foregroundMark x1="21000" y1="89899" x2="21000" y2="89899"/>
                        <a14:foregroundMark x1="20333" y1="93939" x2="20333" y2="93939"/>
                        <a14:foregroundMark x1="94333" y1="68687" x2="94333" y2="68687"/>
                        <a14:foregroundMark x1="96000" y1="76768" x2="96000" y2="76768"/>
                        <a14:foregroundMark x1="95000" y1="73737" x2="99667" y2="82323"/>
                        <a14:foregroundMark x1="19000" y1="43434" x2="19000" y2="43434"/>
                        <a14:foregroundMark x1="21000" y1="39899" x2="21000" y2="39899"/>
                        <a14:foregroundMark x1="5667" y1="34848" x2="5667" y2="34848"/>
                        <a14:foregroundMark x1="7333" y1="31818" x2="7333" y2="31818"/>
                      </a14:backgroundRemoval>
                    </a14:imgEffect>
                  </a14:imgLayer>
                </a14:imgProps>
              </a:ext>
            </a:extLst>
          </a:blip>
          <a:stretch>
            <a:fillRect/>
          </a:stretch>
        </p:blipFill>
        <p:spPr>
          <a:xfrm>
            <a:off x="4557852" y="857171"/>
            <a:ext cx="4638296" cy="3061275"/>
          </a:xfrm>
          <a:prstGeom prst="rect">
            <a:avLst/>
          </a:prstGeom>
          <a:ln>
            <a:noFill/>
          </a:ln>
          <a:effectLst>
            <a:softEdge rad="112500"/>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9" name="Picture 8">
            <a:extLst>
              <a:ext uri="{FF2B5EF4-FFF2-40B4-BE49-F238E27FC236}">
                <a16:creationId xmlns:a16="http://schemas.microsoft.com/office/drawing/2014/main" id="{87335FB9-7AED-5593-EA89-A9E0E1FFA80F}"/>
              </a:ext>
            </a:extLst>
          </p:cNvPr>
          <p:cNvPicPr>
            <a:picLocks noChangeAspect="1"/>
          </p:cNvPicPr>
          <p:nvPr/>
        </p:nvPicPr>
        <p:blipFill rotWithShape="1">
          <a:blip r:embed="rId3">
            <a:biLevel thresh="75000"/>
            <a:alphaModFix amt="55000"/>
            <a:extLst>
              <a:ext uri="{BEBA8EAE-BF5A-486C-A8C5-ECC9F3942E4B}">
                <a14:imgProps xmlns:a14="http://schemas.microsoft.com/office/drawing/2010/main">
                  <a14:imgLayer r:embed="rId4">
                    <a14:imgEffect>
                      <a14:brightnessContrast bright="-5000"/>
                    </a14:imgEffect>
                  </a14:imgLayer>
                </a14:imgProps>
              </a:ext>
            </a:extLst>
          </a:blip>
          <a:srcRect l="10745" t="16175" r="10088" b="18439"/>
          <a:stretch/>
        </p:blipFill>
        <p:spPr>
          <a:xfrm>
            <a:off x="4388308" y="309936"/>
            <a:ext cx="3841291" cy="2088954"/>
          </a:xfrm>
          <a:prstGeom prst="rect">
            <a:avLst/>
          </a:prstGeom>
          <a:effectLst>
            <a:outerShdw blurRad="50800" dist="50800" dir="5400000" algn="ctr" rotWithShape="0">
              <a:schemeClr val="tx1"/>
            </a:outerShdw>
          </a:effectLst>
        </p:spPr>
      </p:pic>
      <p:pic>
        <p:nvPicPr>
          <p:cNvPr id="8" name="Picture 7">
            <a:extLst>
              <a:ext uri="{FF2B5EF4-FFF2-40B4-BE49-F238E27FC236}">
                <a16:creationId xmlns:a16="http://schemas.microsoft.com/office/drawing/2014/main" id="{98996320-161B-C46F-3619-77B4A9B5AFD7}"/>
              </a:ext>
            </a:extLst>
          </p:cNvPr>
          <p:cNvPicPr>
            <a:picLocks noChangeAspect="1"/>
          </p:cNvPicPr>
          <p:nvPr/>
        </p:nvPicPr>
        <p:blipFill rotWithShape="1">
          <a:blip r:embed="rId3">
            <a:biLevel thresh="25000"/>
            <a:alphaModFix/>
            <a:extLst>
              <a:ext uri="{BEBA8EAE-BF5A-486C-A8C5-ECC9F3942E4B}">
                <a14:imgProps xmlns:a14="http://schemas.microsoft.com/office/drawing/2010/main">
                  <a14:imgLayer r:embed="rId4">
                    <a14:imgEffect>
                      <a14:brightnessContrast bright="-5000"/>
                    </a14:imgEffect>
                  </a14:imgLayer>
                </a14:imgProps>
              </a:ext>
            </a:extLst>
          </a:blip>
          <a:srcRect l="10745" t="16175" r="10088" b="18439"/>
          <a:stretch/>
        </p:blipFill>
        <p:spPr>
          <a:xfrm>
            <a:off x="4028788" y="2571750"/>
            <a:ext cx="5050571" cy="2261814"/>
          </a:xfrm>
          <a:prstGeom prst="rect">
            <a:avLst/>
          </a:prstGeom>
          <a:effectLst>
            <a:outerShdw blurRad="50800" dist="50800" dir="5400000" algn="ctr" rotWithShape="0">
              <a:schemeClr val="tx1"/>
            </a:outerShdw>
          </a:effectLst>
        </p:spPr>
      </p:pic>
      <p:sp>
        <p:nvSpPr>
          <p:cNvPr id="398" name="Google Shape;398;p60"/>
          <p:cNvSpPr txBox="1">
            <a:spLocks noGrp="1"/>
          </p:cNvSpPr>
          <p:nvPr>
            <p:ph type="ctrTitle"/>
          </p:nvPr>
        </p:nvSpPr>
        <p:spPr>
          <a:xfrm>
            <a:off x="404829" y="88010"/>
            <a:ext cx="2754007" cy="94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Evaluation: </a:t>
            </a:r>
            <a:br>
              <a:rPr lang="en-US" dirty="0"/>
            </a:br>
            <a:r>
              <a:rPr lang="en-US" dirty="0"/>
              <a:t>Lift/Gain Curve</a:t>
            </a:r>
            <a:endParaRPr dirty="0"/>
          </a:p>
        </p:txBody>
      </p:sp>
      <p:sp>
        <p:nvSpPr>
          <p:cNvPr id="399" name="Google Shape;399;p60"/>
          <p:cNvSpPr txBox="1">
            <a:spLocks noGrp="1"/>
          </p:cNvSpPr>
          <p:nvPr>
            <p:ph type="subTitle" idx="1"/>
          </p:nvPr>
        </p:nvSpPr>
        <p:spPr>
          <a:xfrm>
            <a:off x="318655" y="1130719"/>
            <a:ext cx="3710133" cy="3924771"/>
          </a:xfrm>
          <a:prstGeom prst="rect">
            <a:avLst/>
          </a:prstGeom>
          <a:solidFill>
            <a:schemeClr val="accent1">
              <a:lumMod val="95000"/>
            </a:schemeClr>
          </a:solidFill>
        </p:spPr>
        <p:txBody>
          <a:bodyPr spcFirstLastPara="1" wrap="square" lIns="91425" tIns="91425" rIns="91425" bIns="91425" anchor="t" anchorCtr="0">
            <a:noAutofit/>
          </a:bodyPr>
          <a:lstStyle/>
          <a:p>
            <a:pPr marL="0" lvl="0" indent="0" algn="l" rtl="0">
              <a:lnSpc>
                <a:spcPct val="115000"/>
              </a:lnSpc>
              <a:spcBef>
                <a:spcPts val="0"/>
              </a:spcBef>
              <a:buNone/>
            </a:pPr>
            <a:r>
              <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By reaching out to 40% of the customers who belong to 4 deciles, we will be able to find out 85% of the customers who are more likely to exit. </a:t>
            </a:r>
          </a:p>
          <a:p>
            <a:pPr marL="0" lvl="0" indent="0" algn="l" rtl="0">
              <a:lnSpc>
                <a:spcPct val="115000"/>
              </a:lnSpc>
              <a:spcBef>
                <a:spcPts val="0"/>
              </a:spcBef>
              <a:buNone/>
            </a:pPr>
            <a:endPar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endParaRPr>
          </a:p>
          <a:p>
            <a:pPr marL="0" lvl="0" indent="0" algn="l" rtl="0">
              <a:lnSpc>
                <a:spcPct val="115000"/>
              </a:lnSpc>
              <a:spcBef>
                <a:spcPts val="0"/>
              </a:spcBef>
              <a:buNone/>
            </a:pPr>
            <a:r>
              <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A Lift of 2, for example, corresponds with there being twice the number of customers exited compared with the number you’d expect by contacting the same number of customers at random. </a:t>
            </a:r>
          </a:p>
          <a:p>
            <a:pPr marL="0" lvl="0" indent="0" algn="l" rtl="0">
              <a:lnSpc>
                <a:spcPct val="115000"/>
              </a:lnSpc>
              <a:spcBef>
                <a:spcPts val="0"/>
              </a:spcBef>
              <a:buNone/>
            </a:pPr>
            <a:endPar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endParaRPr>
          </a:p>
          <a:p>
            <a:pPr marL="0" lvl="0" indent="0" algn="l" rtl="0">
              <a:lnSpc>
                <a:spcPct val="115000"/>
              </a:lnSpc>
              <a:spcBef>
                <a:spcPts val="0"/>
              </a:spcBef>
              <a:buNone/>
            </a:pPr>
            <a:r>
              <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So, we may have only contacted 40% of the customers, but we may have reached 85% of the customers who are likely to exit in the customer base.</a:t>
            </a:r>
          </a:p>
        </p:txBody>
      </p:sp>
      <p:pic>
        <p:nvPicPr>
          <p:cNvPr id="6" name="Picture 5">
            <a:extLst>
              <a:ext uri="{FF2B5EF4-FFF2-40B4-BE49-F238E27FC236}">
                <a16:creationId xmlns:a16="http://schemas.microsoft.com/office/drawing/2014/main" id="{AE0B2113-90F8-CAF8-9B3E-B4FB0A5A6B08}"/>
              </a:ext>
            </a:extLst>
          </p:cNvPr>
          <p:cNvPicPr>
            <a:picLocks noChangeAspect="1"/>
          </p:cNvPicPr>
          <p:nvPr/>
        </p:nvPicPr>
        <p:blipFill>
          <a:blip r:embed="rId5"/>
          <a:stretch>
            <a:fillRect/>
          </a:stretch>
        </p:blipFill>
        <p:spPr>
          <a:xfrm>
            <a:off x="4388308" y="309937"/>
            <a:ext cx="3841291" cy="2088953"/>
          </a:xfrm>
          <a:prstGeom prst="rect">
            <a:avLst/>
          </a:prstGeom>
        </p:spPr>
      </p:pic>
      <p:pic>
        <p:nvPicPr>
          <p:cNvPr id="7" name="Picture 6">
            <a:extLst>
              <a:ext uri="{FF2B5EF4-FFF2-40B4-BE49-F238E27FC236}">
                <a16:creationId xmlns:a16="http://schemas.microsoft.com/office/drawing/2014/main" id="{43CD632B-EA75-C84B-DD6E-3BDCA51E6559}"/>
              </a:ext>
            </a:extLst>
          </p:cNvPr>
          <p:cNvPicPr>
            <a:picLocks noChangeAspect="1"/>
          </p:cNvPicPr>
          <p:nvPr/>
        </p:nvPicPr>
        <p:blipFill>
          <a:blip r:embed="rId6"/>
          <a:stretch>
            <a:fillRect/>
          </a:stretch>
        </p:blipFill>
        <p:spPr>
          <a:xfrm>
            <a:off x="4121727" y="2578677"/>
            <a:ext cx="4861717" cy="226181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8" name="Google Shape;398;p60"/>
          <p:cNvSpPr txBox="1">
            <a:spLocks noGrp="1"/>
          </p:cNvSpPr>
          <p:nvPr>
            <p:ph type="ctrTitle"/>
          </p:nvPr>
        </p:nvSpPr>
        <p:spPr>
          <a:xfrm>
            <a:off x="0" y="0"/>
            <a:ext cx="8367697" cy="94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Evaluation: </a:t>
            </a:r>
            <a:br>
              <a:rPr lang="en-US" dirty="0"/>
            </a:br>
            <a:r>
              <a:rPr lang="en-US" dirty="0"/>
              <a:t>Business Case Development Steps for Project Improvement.</a:t>
            </a:r>
          </a:p>
        </p:txBody>
      </p:sp>
      <p:sp>
        <p:nvSpPr>
          <p:cNvPr id="399" name="Google Shape;399;p60"/>
          <p:cNvSpPr txBox="1">
            <a:spLocks noGrp="1"/>
          </p:cNvSpPr>
          <p:nvPr>
            <p:ph type="subTitle" idx="1"/>
          </p:nvPr>
        </p:nvSpPr>
        <p:spPr>
          <a:xfrm>
            <a:off x="102402" y="882750"/>
            <a:ext cx="8367696" cy="4260750"/>
          </a:xfrm>
          <a:prstGeom prst="rect">
            <a:avLst/>
          </a:prstGeom>
          <a:solidFill>
            <a:schemeClr val="accent1">
              <a:lumMod val="95000"/>
            </a:schemeClr>
          </a:solidFill>
        </p:spPr>
        <p:txBody>
          <a:bodyPr spcFirstLastPara="1" wrap="square" lIns="91425" tIns="91425" rIns="91425" bIns="91425" anchor="t" anchorCtr="0">
            <a:noAutofit/>
          </a:bodyPr>
          <a:lstStyle/>
          <a:p>
            <a:pPr marL="0" lvl="0" indent="0" algn="l" rtl="0">
              <a:spcBef>
                <a:spcPts val="0"/>
              </a:spcBef>
              <a:buNone/>
            </a:pPr>
            <a:r>
              <a:rPr lang="en-US" sz="1100" b="1" u="sng"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Define the business problem: </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High customer churn rates impacting revenue and profitability.</a:t>
            </a:r>
          </a:p>
          <a:p>
            <a:pPr marL="0" lvl="0" indent="0" algn="l" rtl="0">
              <a:spcBef>
                <a:spcPts val="0"/>
              </a:spcBef>
              <a:buNone/>
            </a:pPr>
            <a:endPar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endParaRPr>
          </a:p>
          <a:p>
            <a:pPr marL="0" lvl="0" indent="0" algn="l" rtl="0">
              <a:spcBef>
                <a:spcPts val="0"/>
              </a:spcBef>
              <a:buNone/>
            </a:pPr>
            <a:r>
              <a:rPr lang="en-US" sz="1100" b="1" u="sng"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Current State:</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Describe the current situation: Current churn rates, associated costs, and the impact on customer satisfaction.</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Highlight the need for a proactive approach to customer retention.</a:t>
            </a:r>
          </a:p>
          <a:p>
            <a:pPr marL="0" lvl="0" indent="0" algn="l" rtl="0">
              <a:spcBef>
                <a:spcPts val="0"/>
              </a:spcBef>
              <a:buNone/>
            </a:pPr>
            <a:endPar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endParaRPr>
          </a:p>
          <a:p>
            <a:pPr marL="0" lvl="0" indent="0" algn="l" rtl="0">
              <a:spcBef>
                <a:spcPts val="0"/>
              </a:spcBef>
              <a:buNone/>
            </a:pPr>
            <a:r>
              <a:rPr lang="en-US" sz="1100" b="1" u="sng"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Expected Improvements:</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Quantify the expected improvements:</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 Reduce churn rate by X%.</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 Increase customer retention by X months.</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 Enhance customer satisfaction and loyalty.</a:t>
            </a:r>
          </a:p>
          <a:p>
            <a:pPr marL="0" lvl="0" indent="0" algn="l" rtl="0">
              <a:spcBef>
                <a:spcPts val="0"/>
              </a:spcBef>
              <a:buNone/>
            </a:pPr>
            <a:endPar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endParaRPr>
          </a:p>
          <a:p>
            <a:pPr marL="0" lvl="0" indent="0" algn="l" rtl="0">
              <a:spcBef>
                <a:spcPts val="0"/>
              </a:spcBef>
              <a:buNone/>
            </a:pPr>
            <a:r>
              <a:rPr lang="en-US" sz="1100" b="1" u="sng"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ROI Projection:</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Calculate ROI by considering:</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 Cost of implementing the churn modeling solution.</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 Projected revenue increase from retained customers.</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 Potential cost savings in marketing efforts targeting the right customers.</a:t>
            </a:r>
          </a:p>
          <a:p>
            <a:pPr marL="0" lvl="0" indent="0" algn="l" rtl="0">
              <a:spcBef>
                <a:spcPts val="0"/>
              </a:spcBef>
              <a:buNone/>
            </a:pPr>
            <a:endPar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endParaRPr>
          </a:p>
          <a:p>
            <a:pPr marL="0" lvl="0" indent="0" algn="l" rtl="0">
              <a:spcBef>
                <a:spcPts val="0"/>
              </a:spcBef>
              <a:buNone/>
            </a:pPr>
            <a:r>
              <a:rPr lang="en-US" sz="1100" b="1" u="sng"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Key Metrics for Evaluation:</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Identify key performance indicators (KPIs) for evaluating the success of the churn modeling solution:</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 Precision, recall, and F1 score for model accuracy.</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 Reduction in customer churn rate.</a:t>
            </a:r>
          </a:p>
          <a:p>
            <a:pPr marL="0" lvl="0" indent="0" algn="l" rtl="0">
              <a:spcBef>
                <a:spcPts val="0"/>
              </a:spcBef>
              <a:buNone/>
            </a:pPr>
            <a:r>
              <a:rPr lang="en-US" sz="11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 Increase in customer lifetime value (CLV).</a:t>
            </a:r>
          </a:p>
        </p:txBody>
      </p:sp>
      <p:pic>
        <p:nvPicPr>
          <p:cNvPr id="4" name="Picture 3">
            <a:extLst>
              <a:ext uri="{FF2B5EF4-FFF2-40B4-BE49-F238E27FC236}">
                <a16:creationId xmlns:a16="http://schemas.microsoft.com/office/drawing/2014/main" id="{56D7D26C-D1A8-AEC5-1301-A387277CA8E2}"/>
              </a:ext>
            </a:extLst>
          </p:cNvPr>
          <p:cNvPicPr>
            <a:picLocks noChangeAspect="1"/>
          </p:cNvPicPr>
          <p:nvPr/>
        </p:nvPicPr>
        <p:blipFill rotWithShape="1">
          <a:blip r:embed="rId3">
            <a:biLevel thresh="75000"/>
            <a:alphaModFix amt="55000"/>
            <a:extLst>
              <a:ext uri="{BEBA8EAE-BF5A-486C-A8C5-ECC9F3942E4B}">
                <a14:imgProps xmlns:a14="http://schemas.microsoft.com/office/drawing/2010/main">
                  <a14:imgLayer r:embed="rId4">
                    <a14:imgEffect>
                      <a14:brightnessContrast bright="-5000"/>
                    </a14:imgEffect>
                  </a14:imgLayer>
                </a14:imgProps>
              </a:ext>
            </a:extLst>
          </a:blip>
          <a:srcRect l="10745" t="16175" r="10088" b="18439"/>
          <a:stretch/>
        </p:blipFill>
        <p:spPr>
          <a:xfrm>
            <a:off x="6652068" y="1990724"/>
            <a:ext cx="2236699" cy="2608255"/>
          </a:xfrm>
          <a:prstGeom prst="rect">
            <a:avLst/>
          </a:prstGeom>
          <a:effectLst>
            <a:outerShdw blurRad="50800" dist="50800" dir="5400000" algn="ctr" rotWithShape="0">
              <a:schemeClr val="tx1"/>
            </a:outerShdw>
          </a:effectLst>
        </p:spPr>
      </p:pic>
      <p:pic>
        <p:nvPicPr>
          <p:cNvPr id="5" name="Picture 2">
            <a:extLst>
              <a:ext uri="{FF2B5EF4-FFF2-40B4-BE49-F238E27FC236}">
                <a16:creationId xmlns:a16="http://schemas.microsoft.com/office/drawing/2014/main" id="{A2E9551F-4569-2EA7-8F48-D72AB29BC67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8563"/>
          <a:stretch/>
        </p:blipFill>
        <p:spPr bwMode="auto">
          <a:xfrm>
            <a:off x="6729009" y="2053155"/>
            <a:ext cx="2101865" cy="24833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52476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8" name="Google Shape;398;p60"/>
          <p:cNvSpPr txBox="1">
            <a:spLocks noGrp="1"/>
          </p:cNvSpPr>
          <p:nvPr>
            <p:ph type="ctrTitle"/>
          </p:nvPr>
        </p:nvSpPr>
        <p:spPr>
          <a:xfrm>
            <a:off x="404828" y="88010"/>
            <a:ext cx="3983480" cy="94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Evaluation:</a:t>
            </a:r>
            <a:br>
              <a:rPr lang="en-US" dirty="0"/>
            </a:br>
            <a:r>
              <a:rPr lang="en-US" dirty="0"/>
              <a:t>Suggesting Improvements</a:t>
            </a:r>
          </a:p>
        </p:txBody>
      </p:sp>
      <p:sp>
        <p:nvSpPr>
          <p:cNvPr id="399" name="Google Shape;399;p60"/>
          <p:cNvSpPr txBox="1">
            <a:spLocks noGrp="1"/>
          </p:cNvSpPr>
          <p:nvPr>
            <p:ph type="subTitle" idx="1"/>
          </p:nvPr>
        </p:nvSpPr>
        <p:spPr>
          <a:xfrm>
            <a:off x="318655" y="1130719"/>
            <a:ext cx="5958320" cy="3924771"/>
          </a:xfrm>
          <a:prstGeom prst="rect">
            <a:avLst/>
          </a:prstGeom>
          <a:solidFill>
            <a:schemeClr val="accent1">
              <a:lumMod val="95000"/>
            </a:schemeClr>
          </a:solidFill>
        </p:spPr>
        <p:txBody>
          <a:bodyPr spcFirstLastPara="1" wrap="square" lIns="91425" tIns="91425" rIns="91425" bIns="91425" anchor="t" anchorCtr="0">
            <a:noAutofit/>
          </a:bodyPr>
          <a:lstStyle/>
          <a:p>
            <a:pPr marL="0" lvl="0" indent="0" algn="l" rtl="0">
              <a:lnSpc>
                <a:spcPct val="115000"/>
              </a:lnSpc>
              <a:spcBef>
                <a:spcPts val="0"/>
              </a:spcBef>
              <a:buNone/>
            </a:pPr>
            <a:r>
              <a:rPr lang="en-US" sz="1200" b="1" u="sng"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Feature Importance Analysis:</a:t>
            </a:r>
          </a:p>
          <a:p>
            <a:pPr marL="0" lvl="0" indent="0" algn="l" rtl="0">
              <a:lnSpc>
                <a:spcPct val="115000"/>
              </a:lnSpc>
              <a:spcBef>
                <a:spcPts val="0"/>
              </a:spcBef>
              <a:buNone/>
            </a:pPr>
            <a:r>
              <a:rPr lang="en-US" sz="12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Conduct a feature importance analysis to understand which factors contribute most to churn predictions. Use this information to suggest improvements in customer retention strategies.</a:t>
            </a:r>
          </a:p>
          <a:p>
            <a:pPr marL="0" lvl="0" indent="0" algn="l" rtl="0">
              <a:lnSpc>
                <a:spcPct val="115000"/>
              </a:lnSpc>
              <a:spcBef>
                <a:spcPts val="0"/>
              </a:spcBef>
              <a:buNone/>
            </a:pPr>
            <a:endParaRPr lang="en-US" sz="12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endParaRPr>
          </a:p>
          <a:p>
            <a:pPr marL="0" lvl="0" indent="0" algn="l" rtl="0">
              <a:lnSpc>
                <a:spcPct val="115000"/>
              </a:lnSpc>
              <a:spcBef>
                <a:spcPts val="0"/>
              </a:spcBef>
              <a:buNone/>
            </a:pPr>
            <a:r>
              <a:rPr lang="en-US" sz="1200" b="1" u="sng"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Explore Advanced Techniques:</a:t>
            </a:r>
          </a:p>
          <a:p>
            <a:pPr marL="0" lvl="0" indent="0" algn="l" rtl="0">
              <a:lnSpc>
                <a:spcPct val="115000"/>
              </a:lnSpc>
              <a:spcBef>
                <a:spcPts val="0"/>
              </a:spcBef>
              <a:buNone/>
            </a:pPr>
            <a:r>
              <a:rPr lang="en-US" sz="12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Consider exploring more advanced modeling techniques (e.g., ensemble methods, deep learning) to potentially enhance the predictive capabilities of the model.</a:t>
            </a:r>
          </a:p>
          <a:p>
            <a:pPr marL="0" lvl="0" indent="0" algn="l" rtl="0">
              <a:lnSpc>
                <a:spcPct val="115000"/>
              </a:lnSpc>
              <a:spcBef>
                <a:spcPts val="0"/>
              </a:spcBef>
              <a:buNone/>
            </a:pPr>
            <a:endParaRPr lang="en-US" sz="12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endParaRPr>
          </a:p>
          <a:p>
            <a:pPr marL="0" lvl="0" indent="0" algn="l" rtl="0">
              <a:lnSpc>
                <a:spcPct val="115000"/>
              </a:lnSpc>
              <a:spcBef>
                <a:spcPts val="0"/>
              </a:spcBef>
              <a:buNone/>
            </a:pPr>
            <a:r>
              <a:rPr lang="en-US" sz="1200" b="1" u="sng"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Continuous Monitoring and Iteration:</a:t>
            </a:r>
          </a:p>
          <a:p>
            <a:pPr marL="0" lvl="0" indent="0" algn="l" rtl="0">
              <a:lnSpc>
                <a:spcPct val="115000"/>
              </a:lnSpc>
              <a:spcBef>
                <a:spcPts val="0"/>
              </a:spcBef>
              <a:buNone/>
            </a:pPr>
            <a:r>
              <a:rPr lang="en-US" sz="12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Emphasize the importance of continuous model monitoring and iteration. Churn patterns may change over time, and the model should be adapted accordingly.</a:t>
            </a:r>
          </a:p>
          <a:p>
            <a:pPr marL="0" lvl="0" indent="0" algn="l" rtl="0">
              <a:lnSpc>
                <a:spcPct val="115000"/>
              </a:lnSpc>
              <a:spcBef>
                <a:spcPts val="0"/>
              </a:spcBef>
              <a:buNone/>
            </a:pPr>
            <a:endParaRPr lang="en-US" sz="12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endParaRPr>
          </a:p>
          <a:p>
            <a:pPr marL="0" lvl="0" indent="0" algn="l" rtl="0">
              <a:lnSpc>
                <a:spcPct val="115000"/>
              </a:lnSpc>
              <a:spcBef>
                <a:spcPts val="0"/>
              </a:spcBef>
              <a:buNone/>
            </a:pPr>
            <a:r>
              <a:rPr lang="en-US" sz="1200" b="1" u="sng"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Customer Segmentation:</a:t>
            </a:r>
          </a:p>
          <a:p>
            <a:pPr marL="0" lvl="0" indent="0" algn="l" rtl="0">
              <a:lnSpc>
                <a:spcPct val="115000"/>
              </a:lnSpc>
              <a:spcBef>
                <a:spcPts val="0"/>
              </a:spcBef>
              <a:buNone/>
            </a:pPr>
            <a:r>
              <a:rPr lang="en-US" sz="12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Explore customer segmentation to tailor retention strategies for different customer groups. This can enhance the precision of targeted interventions.</a:t>
            </a:r>
          </a:p>
        </p:txBody>
      </p:sp>
      <p:pic>
        <p:nvPicPr>
          <p:cNvPr id="2" name="Picture 1">
            <a:extLst>
              <a:ext uri="{FF2B5EF4-FFF2-40B4-BE49-F238E27FC236}">
                <a16:creationId xmlns:a16="http://schemas.microsoft.com/office/drawing/2014/main" id="{29D96DD4-B611-E1A3-27EC-1F5F23E12CCE}"/>
              </a:ext>
            </a:extLst>
          </p:cNvPr>
          <p:cNvPicPr>
            <a:picLocks noChangeAspect="1"/>
          </p:cNvPicPr>
          <p:nvPr/>
        </p:nvPicPr>
        <p:blipFill rotWithShape="1">
          <a:blip r:embed="rId3">
            <a:biLevel thresh="75000"/>
            <a:alphaModFix amt="55000"/>
            <a:extLst>
              <a:ext uri="{BEBA8EAE-BF5A-486C-A8C5-ECC9F3942E4B}">
                <a14:imgProps xmlns:a14="http://schemas.microsoft.com/office/drawing/2010/main">
                  <a14:imgLayer r:embed="rId4">
                    <a14:imgEffect>
                      <a14:brightnessContrast bright="-5000"/>
                    </a14:imgEffect>
                  </a14:imgLayer>
                </a14:imgProps>
              </a:ext>
            </a:extLst>
          </a:blip>
          <a:srcRect l="10745" t="16175" r="10088" b="18439"/>
          <a:stretch/>
        </p:blipFill>
        <p:spPr>
          <a:xfrm>
            <a:off x="6343650" y="1850004"/>
            <a:ext cx="2615045" cy="2143727"/>
          </a:xfrm>
          <a:prstGeom prst="rect">
            <a:avLst/>
          </a:prstGeom>
          <a:effectLst>
            <a:outerShdw blurRad="50800" dist="50800" dir="5400000" algn="ctr" rotWithShape="0">
              <a:schemeClr val="tx1"/>
            </a:outerShdw>
          </a:effectLst>
        </p:spPr>
      </p:pic>
      <p:pic>
        <p:nvPicPr>
          <p:cNvPr id="3" name="Picture 2">
            <a:extLst>
              <a:ext uri="{FF2B5EF4-FFF2-40B4-BE49-F238E27FC236}">
                <a16:creationId xmlns:a16="http://schemas.microsoft.com/office/drawing/2014/main" id="{081C7C72-6505-8102-6A49-8C9027FC2DC0}"/>
              </a:ext>
            </a:extLst>
          </p:cNvPr>
          <p:cNvPicPr>
            <a:picLocks noChangeAspect="1"/>
          </p:cNvPicPr>
          <p:nvPr/>
        </p:nvPicPr>
        <p:blipFill>
          <a:blip r:embed="rId5"/>
          <a:stretch>
            <a:fillRect/>
          </a:stretch>
        </p:blipFill>
        <p:spPr>
          <a:xfrm>
            <a:off x="6238875" y="1769352"/>
            <a:ext cx="2643961" cy="2148179"/>
          </a:xfrm>
          <a:prstGeom prst="rect">
            <a:avLst/>
          </a:prstGeom>
        </p:spPr>
      </p:pic>
    </p:spTree>
    <p:extLst>
      <p:ext uri="{BB962C8B-B14F-4D97-AF65-F5344CB8AC3E}">
        <p14:creationId xmlns:p14="http://schemas.microsoft.com/office/powerpoint/2010/main" val="31133408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1"/>
        <p:cNvGrpSpPr/>
        <p:nvPr/>
      </p:nvGrpSpPr>
      <p:grpSpPr>
        <a:xfrm>
          <a:off x="0" y="0"/>
          <a:ext cx="0" cy="0"/>
          <a:chOff x="0" y="0"/>
          <a:chExt cx="0" cy="0"/>
        </a:xfrm>
      </p:grpSpPr>
      <p:sp>
        <p:nvSpPr>
          <p:cNvPr id="582" name="Google Shape;582;p64"/>
          <p:cNvSpPr/>
          <p:nvPr/>
        </p:nvSpPr>
        <p:spPr>
          <a:xfrm>
            <a:off x="2522400" y="753125"/>
            <a:ext cx="4099200" cy="3583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7B7B7"/>
              </a:solidFill>
            </a:endParaRPr>
          </a:p>
        </p:txBody>
      </p:sp>
      <p:sp>
        <p:nvSpPr>
          <p:cNvPr id="583" name="Google Shape;583;p64"/>
          <p:cNvSpPr txBox="1">
            <a:spLocks noGrp="1"/>
          </p:cNvSpPr>
          <p:nvPr>
            <p:ph type="ctrTitle"/>
          </p:nvPr>
        </p:nvSpPr>
        <p:spPr>
          <a:xfrm flipH="1">
            <a:off x="2662025" y="2536464"/>
            <a:ext cx="2823900" cy="1622400"/>
          </a:xfrm>
          <a:prstGeom prst="rect">
            <a:avLst/>
          </a:prstGeom>
        </p:spPr>
        <p:txBody>
          <a:bodyPr spcFirstLastPara="1" wrap="square" lIns="91425" tIns="91425" rIns="91425" bIns="91425" anchor="b" anchorCtr="0">
            <a:noAutofit/>
          </a:bodyPr>
          <a:lstStyle/>
          <a:p>
            <a:pPr lvl="0"/>
            <a:r>
              <a:rPr lang="en-US" dirty="0">
                <a:solidFill>
                  <a:schemeClr val="tx1"/>
                </a:solidFill>
              </a:rPr>
              <a:t>Deployment strategies</a:t>
            </a:r>
            <a:endParaRPr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82"/>
                                        </p:tgtEl>
                                        <p:attrNameLst>
                                          <p:attrName>style.visibility</p:attrName>
                                        </p:attrNameLst>
                                      </p:cBhvr>
                                      <p:to>
                                        <p:strVal val="visible"/>
                                      </p:to>
                                    </p:set>
                                    <p:animEffect transition="in" filter="fade">
                                      <p:cBhvr>
                                        <p:cTn id="7" dur="1000"/>
                                        <p:tgtEl>
                                          <p:spTgt spid="582"/>
                                        </p:tgtEl>
                                      </p:cBhvr>
                                    </p:animEffect>
                                  </p:childTnLst>
                                </p:cTn>
                              </p:par>
                            </p:childTnLst>
                          </p:cTn>
                        </p:par>
                        <p:par>
                          <p:cTn id="8" fill="hold">
                            <p:stCondLst>
                              <p:cond delay="1000"/>
                            </p:stCondLst>
                            <p:childTnLst>
                              <p:par>
                                <p:cTn id="9" presetID="2" presetClass="entr" presetSubtype="1" fill="hold" nodeType="afterEffect">
                                  <p:stCondLst>
                                    <p:cond delay="0"/>
                                  </p:stCondLst>
                                  <p:childTnLst>
                                    <p:set>
                                      <p:cBhvr>
                                        <p:cTn id="10" dur="1" fill="hold">
                                          <p:stCondLst>
                                            <p:cond delay="0"/>
                                          </p:stCondLst>
                                        </p:cTn>
                                        <p:tgtEl>
                                          <p:spTgt spid="583"/>
                                        </p:tgtEl>
                                        <p:attrNameLst>
                                          <p:attrName>style.visibility</p:attrName>
                                        </p:attrNameLst>
                                      </p:cBhvr>
                                      <p:to>
                                        <p:strVal val="visible"/>
                                      </p:to>
                                    </p:set>
                                    <p:anim calcmode="lin" valueType="num">
                                      <p:cBhvr additive="base">
                                        <p:cTn id="11" dur="1000"/>
                                        <p:tgtEl>
                                          <p:spTgt spid="58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50"/>
          <p:cNvSpPr txBox="1">
            <a:spLocks noGrp="1"/>
          </p:cNvSpPr>
          <p:nvPr>
            <p:ph type="title"/>
          </p:nvPr>
        </p:nvSpPr>
        <p:spPr>
          <a:xfrm>
            <a:off x="313175" y="262263"/>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Business Overview</a:t>
            </a:r>
          </a:p>
        </p:txBody>
      </p:sp>
      <p:sp>
        <p:nvSpPr>
          <p:cNvPr id="264" name="Google Shape;264;p50"/>
          <p:cNvSpPr txBox="1">
            <a:spLocks noGrp="1"/>
          </p:cNvSpPr>
          <p:nvPr>
            <p:ph type="body" idx="1"/>
          </p:nvPr>
        </p:nvSpPr>
        <p:spPr>
          <a:xfrm>
            <a:off x="713225" y="1152475"/>
            <a:ext cx="7717500" cy="3721366"/>
          </a:xfrm>
          <a:prstGeom prst="rect">
            <a:avLst/>
          </a:prstGeom>
        </p:spPr>
        <p:txBody>
          <a:bodyPr spcFirstLastPara="1" wrap="square" lIns="91425" tIns="91425" rIns="91425" bIns="91425" anchor="t" anchorCtr="0">
            <a:noAutofit/>
          </a:bodyPr>
          <a:lstStyle/>
          <a:p>
            <a:pPr marL="171450" indent="-171450">
              <a:buFont typeface="Arial" panose="020B0604020202020204" pitchFamily="34" charset="0"/>
              <a:buChar char="•"/>
            </a:pPr>
            <a:r>
              <a:rPr lang="en-US" sz="1600" b="1" dirty="0">
                <a:latin typeface="Open Sans" panose="020B0606030504020204" pitchFamily="34" charset="0"/>
                <a:ea typeface="Open Sans" panose="020B0606030504020204" pitchFamily="34" charset="0"/>
                <a:cs typeface="Open Sans" panose="020B0606030504020204" pitchFamily="34" charset="0"/>
                <a:sym typeface="Open Sans Light"/>
              </a:rPr>
              <a:t>Focus:</a:t>
            </a:r>
            <a:r>
              <a:rPr lang="en-US" sz="1600" dirty="0">
                <a:latin typeface="Open Sans" panose="020B0606030504020204" pitchFamily="34" charset="0"/>
                <a:ea typeface="Open Sans" panose="020B0606030504020204" pitchFamily="34" charset="0"/>
                <a:cs typeface="Open Sans" panose="020B0606030504020204" pitchFamily="34" charset="0"/>
                <a:sym typeface="Open Sans Light"/>
              </a:rPr>
              <a:t> </a:t>
            </a:r>
            <a:r>
              <a:rPr lang="en-US" sz="1800" dirty="0">
                <a:latin typeface="Open Sans" panose="020B0606030504020204" pitchFamily="34" charset="0"/>
                <a:ea typeface="Open Sans" panose="020B0606030504020204" pitchFamily="34" charset="0"/>
                <a:cs typeface="Open Sans" panose="020B0606030504020204" pitchFamily="34" charset="0"/>
                <a:sym typeface="Open Sans Light"/>
              </a:rPr>
              <a:t>Utilizing detailed customer data to track account status—active or closed.</a:t>
            </a:r>
          </a:p>
          <a:p>
            <a:pPr marL="171450" indent="-171450">
              <a:buFont typeface="Arial" panose="020B0604020202020204" pitchFamily="34" charset="0"/>
              <a:buChar char="•"/>
            </a:pPr>
            <a:endParaRPr lang="en-US" sz="1600" dirty="0">
              <a:latin typeface="Open Sans" panose="020B0606030504020204" pitchFamily="34" charset="0"/>
              <a:ea typeface="Open Sans" panose="020B0606030504020204" pitchFamily="34" charset="0"/>
              <a:cs typeface="Open Sans" panose="020B0606030504020204" pitchFamily="34" charset="0"/>
              <a:sym typeface="Open Sans Light"/>
            </a:endParaRPr>
          </a:p>
          <a:p>
            <a:pPr marL="171450" indent="-171450">
              <a:buFont typeface="Arial" panose="020B0604020202020204" pitchFamily="34" charset="0"/>
              <a:buChar char="•"/>
            </a:pPr>
            <a:r>
              <a:rPr lang="en-US" sz="1600" b="1" dirty="0">
                <a:latin typeface="Open Sans" panose="020B0606030504020204" pitchFamily="34" charset="0"/>
                <a:ea typeface="Open Sans" panose="020B0606030504020204" pitchFamily="34" charset="0"/>
                <a:cs typeface="Open Sans" panose="020B0606030504020204" pitchFamily="34" charset="0"/>
                <a:sym typeface="Open Sans Light"/>
              </a:rPr>
              <a:t>Impact: </a:t>
            </a:r>
            <a:r>
              <a:rPr lang="en-US" sz="1600" dirty="0">
                <a:latin typeface="Open Sans" panose="020B0606030504020204" pitchFamily="34" charset="0"/>
                <a:ea typeface="Open Sans" panose="020B0606030504020204" pitchFamily="34" charset="0"/>
                <a:cs typeface="Open Sans" panose="020B0606030504020204" pitchFamily="34" charset="0"/>
                <a:sym typeface="Open Sans Light"/>
              </a:rPr>
              <a:t>Customer churn leads to direct revenue loss, increased acquisition costs, and reduced profitability.</a:t>
            </a:r>
          </a:p>
          <a:p>
            <a:pPr marL="171450" indent="-171450">
              <a:buFont typeface="Arial" panose="020B0604020202020204" pitchFamily="34" charset="0"/>
              <a:buChar char="•"/>
            </a:pPr>
            <a:endParaRPr lang="en-US" sz="1600" dirty="0">
              <a:latin typeface="Open Sans" panose="020B0606030504020204" pitchFamily="34" charset="0"/>
              <a:ea typeface="Open Sans" panose="020B0606030504020204" pitchFamily="34" charset="0"/>
              <a:cs typeface="Open Sans" panose="020B0606030504020204" pitchFamily="34" charset="0"/>
              <a:sym typeface="Open Sans Light"/>
            </a:endParaRPr>
          </a:p>
          <a:p>
            <a:pPr marL="171450" indent="-171450">
              <a:buFont typeface="Arial" panose="020B0604020202020204" pitchFamily="34" charset="0"/>
              <a:buChar char="•"/>
            </a:pPr>
            <a:r>
              <a:rPr lang="en-US" sz="1600" b="1" dirty="0">
                <a:latin typeface="Open Sans" panose="020B0606030504020204" pitchFamily="34" charset="0"/>
                <a:ea typeface="Open Sans" panose="020B0606030504020204" pitchFamily="34" charset="0"/>
                <a:cs typeface="Open Sans" panose="020B0606030504020204" pitchFamily="34" charset="0"/>
                <a:sym typeface="Open Sans Light"/>
              </a:rPr>
              <a:t>Significance</a:t>
            </a:r>
            <a:r>
              <a:rPr lang="en-US" sz="1600" dirty="0">
                <a:latin typeface="Open Sans" panose="020B0606030504020204" pitchFamily="34" charset="0"/>
                <a:ea typeface="Open Sans" panose="020B0606030504020204" pitchFamily="34" charset="0"/>
                <a:cs typeface="Open Sans" panose="020B0606030504020204" pitchFamily="34" charset="0"/>
                <a:sym typeface="Open Sans Light"/>
              </a:rPr>
              <a:t>: Addressing account closures (churn) is a crucial challenge for sustained growth and competitiveness in the financial industry.</a:t>
            </a:r>
          </a:p>
          <a:p>
            <a:pPr marL="171450" indent="-171450">
              <a:buFont typeface="Arial" panose="020B0604020202020204" pitchFamily="34" charset="0"/>
              <a:buChar char="•"/>
            </a:pPr>
            <a:endParaRPr lang="en-US" sz="1600" dirty="0">
              <a:latin typeface="Open Sans" panose="020B0606030504020204" pitchFamily="34" charset="0"/>
              <a:ea typeface="Open Sans" panose="020B0606030504020204" pitchFamily="34" charset="0"/>
              <a:cs typeface="Open Sans" panose="020B0606030504020204" pitchFamily="34" charset="0"/>
              <a:sym typeface="Open Sans Light"/>
            </a:endParaRPr>
          </a:p>
          <a:p>
            <a:pPr marL="171450" indent="-171450">
              <a:buFont typeface="Arial" panose="020B0604020202020204" pitchFamily="34" charset="0"/>
              <a:buChar char="•"/>
            </a:pPr>
            <a:r>
              <a:rPr lang="en-US" sz="1600" b="1" dirty="0">
                <a:latin typeface="Open Sans" panose="020B0606030504020204" pitchFamily="34" charset="0"/>
                <a:ea typeface="Open Sans" panose="020B0606030504020204" pitchFamily="34" charset="0"/>
                <a:cs typeface="Open Sans" panose="020B0606030504020204" pitchFamily="34" charset="0"/>
                <a:sym typeface="Open Sans Light"/>
              </a:rPr>
              <a:t>Approach</a:t>
            </a:r>
            <a:r>
              <a:rPr lang="en-US" sz="1600" dirty="0">
                <a:latin typeface="Open Sans" panose="020B0606030504020204" pitchFamily="34" charset="0"/>
                <a:ea typeface="Open Sans" panose="020B0606030504020204" pitchFamily="34" charset="0"/>
                <a:cs typeface="Open Sans" panose="020B0606030504020204" pitchFamily="34" charset="0"/>
                <a:sym typeface="Open Sans Light"/>
              </a:rPr>
              <a:t>: Strategically leveraging insights to proactively manage churn, strengthen relationships, and optimize revenue.</a:t>
            </a:r>
          </a:p>
        </p:txBody>
      </p:sp>
      <p:sp>
        <p:nvSpPr>
          <p:cNvPr id="265" name="Google Shape;265;p50"/>
          <p:cNvSpPr/>
          <p:nvPr/>
        </p:nvSpPr>
        <p:spPr>
          <a:xfrm flipH="1">
            <a:off x="5204100" y="539500"/>
            <a:ext cx="3939900" cy="536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6" name="Google Shape;266;p50"/>
          <p:cNvSpPr/>
          <p:nvPr/>
        </p:nvSpPr>
        <p:spPr>
          <a:xfrm rot="5400000" flipH="1">
            <a:off x="-134573" y="4708399"/>
            <a:ext cx="679500" cy="536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710;p69">
            <a:extLst>
              <a:ext uri="{FF2B5EF4-FFF2-40B4-BE49-F238E27FC236}">
                <a16:creationId xmlns:a16="http://schemas.microsoft.com/office/drawing/2014/main" id="{EDFC75E1-43B8-3A57-E4EA-0598F641A28A}"/>
              </a:ext>
            </a:extLst>
          </p:cNvPr>
          <p:cNvPicPr preferRelativeResize="0"/>
          <p:nvPr/>
        </p:nvPicPr>
        <p:blipFill rotWithShape="1">
          <a:blip r:embed="rId2">
            <a:alphaModFix/>
          </a:blip>
          <a:srcRect l="40540" r="21869"/>
          <a:stretch/>
        </p:blipFill>
        <p:spPr>
          <a:xfrm>
            <a:off x="6965004" y="0"/>
            <a:ext cx="2178996" cy="5143499"/>
          </a:xfrm>
          <a:prstGeom prst="rect">
            <a:avLst/>
          </a:prstGeom>
          <a:noFill/>
          <a:ln>
            <a:noFill/>
          </a:ln>
        </p:spPr>
      </p:pic>
      <p:sp>
        <p:nvSpPr>
          <p:cNvPr id="7" name="Title 1">
            <a:extLst>
              <a:ext uri="{FF2B5EF4-FFF2-40B4-BE49-F238E27FC236}">
                <a16:creationId xmlns:a16="http://schemas.microsoft.com/office/drawing/2014/main" id="{9CEBFA26-BB1D-480F-5219-CE1062235B48}"/>
              </a:ext>
            </a:extLst>
          </p:cNvPr>
          <p:cNvSpPr txBox="1">
            <a:spLocks/>
          </p:cNvSpPr>
          <p:nvPr/>
        </p:nvSpPr>
        <p:spPr>
          <a:xfrm>
            <a:off x="138902" y="265206"/>
            <a:ext cx="5444382" cy="140247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DM Serif Display"/>
              <a:buNone/>
              <a:defRPr sz="2800" b="0" i="0" u="none" strike="noStrike" cap="none">
                <a:solidFill>
                  <a:schemeClr val="lt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r>
              <a:rPr lang="en-US" sz="2400" b="1" dirty="0">
                <a:latin typeface="Söhne"/>
              </a:rPr>
              <a:t>Model</a:t>
            </a:r>
            <a:r>
              <a:rPr lang="zh-TW" altLang="en-US" sz="2400" b="1" dirty="0">
                <a:latin typeface="Söhne"/>
              </a:rPr>
              <a:t> </a:t>
            </a:r>
            <a:r>
              <a:rPr lang="en-US" altLang="zh-TW" sz="2400" b="1" dirty="0">
                <a:latin typeface="Söhne"/>
              </a:rPr>
              <a:t>Deployment</a:t>
            </a:r>
            <a:br>
              <a:rPr lang="en-US" sz="2400" b="1" dirty="0">
                <a:latin typeface="Söhne"/>
              </a:rPr>
            </a:br>
            <a:endParaRPr lang="en-US" sz="2400" dirty="0"/>
          </a:p>
        </p:txBody>
      </p:sp>
      <p:sp>
        <p:nvSpPr>
          <p:cNvPr id="8" name="Content Placeholder 2">
            <a:extLst>
              <a:ext uri="{FF2B5EF4-FFF2-40B4-BE49-F238E27FC236}">
                <a16:creationId xmlns:a16="http://schemas.microsoft.com/office/drawing/2014/main" id="{0C3DC04F-6A1A-EE17-A481-D3A4FFCF0C23}"/>
              </a:ext>
            </a:extLst>
          </p:cNvPr>
          <p:cNvSpPr txBox="1">
            <a:spLocks/>
          </p:cNvSpPr>
          <p:nvPr/>
        </p:nvSpPr>
        <p:spPr>
          <a:xfrm>
            <a:off x="138902" y="992221"/>
            <a:ext cx="6446723" cy="3926732"/>
          </a:xfrm>
          <a:prstGeom prst="rect">
            <a:avLst/>
          </a:prstGeom>
          <a:noFill/>
          <a:ln>
            <a:noFill/>
          </a:ln>
        </p:spPr>
        <p:txBody>
          <a:bodyPr spcFirstLastPara="1" wrap="square" lIns="91425" tIns="91425" rIns="91425" bIns="91425" anchor="t" anchorCtr="0">
            <a:normAutofit fontScale="925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Open Sans Light"/>
              <a:buChar char="●"/>
              <a:defRPr sz="1800" b="0" i="0" u="none" strike="noStrike" cap="none">
                <a:solidFill>
                  <a:schemeClr val="lt1"/>
                </a:solidFill>
                <a:latin typeface="Open Sans Light"/>
                <a:ea typeface="Open Sans Light"/>
                <a:cs typeface="Open Sans Light"/>
                <a:sym typeface="Open Sans Light"/>
              </a:defRPr>
            </a:lvl1pPr>
            <a:lvl2pPr marL="914400" marR="0" lvl="1"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2pPr>
            <a:lvl3pPr marL="1371600" marR="0" lvl="2"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3pPr>
            <a:lvl4pPr marL="1828800" marR="0" lvl="3" indent="-304800" algn="l" rtl="0">
              <a:lnSpc>
                <a:spcPct val="115000"/>
              </a:lnSpc>
              <a:spcBef>
                <a:spcPts val="0"/>
              </a:spcBef>
              <a:spcAft>
                <a:spcPts val="0"/>
              </a:spcAft>
              <a:buClr>
                <a:schemeClr val="lt1"/>
              </a:buClr>
              <a:buSzPts val="1200"/>
              <a:buFont typeface="Open Sans Light"/>
              <a:buChar char="●"/>
              <a:defRPr sz="1200" b="0" i="0" u="none" strike="noStrike" cap="none">
                <a:solidFill>
                  <a:schemeClr val="lt1"/>
                </a:solidFill>
                <a:latin typeface="Open Sans Light"/>
                <a:ea typeface="Open Sans Light"/>
                <a:cs typeface="Open Sans Light"/>
                <a:sym typeface="Open Sans Light"/>
              </a:defRPr>
            </a:lvl4pPr>
            <a:lvl5pPr marL="2286000" marR="0" lvl="4"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5pPr>
            <a:lvl6pPr marL="2743200" marR="0" lvl="5"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6pPr>
            <a:lvl7pPr marL="3200400" marR="0" lvl="6"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7pPr>
            <a:lvl8pPr marL="3657600" marR="0" lvl="7"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8pPr>
            <a:lvl9pPr marL="4114800" marR="0" lvl="8" indent="-317500" algn="l" rtl="0">
              <a:lnSpc>
                <a:spcPct val="115000"/>
              </a:lnSpc>
              <a:spcBef>
                <a:spcPts val="0"/>
              </a:spcBef>
              <a:spcAft>
                <a:spcPts val="0"/>
              </a:spcAft>
              <a:buClr>
                <a:schemeClr val="lt1"/>
              </a:buClr>
              <a:buSzPts val="1400"/>
              <a:buFont typeface="Open Sans Light"/>
              <a:buChar char="■"/>
              <a:defRPr sz="1400" b="0" i="0" u="none" strike="noStrike" cap="none">
                <a:solidFill>
                  <a:schemeClr val="lt1"/>
                </a:solidFill>
                <a:latin typeface="Open Sans Light"/>
                <a:ea typeface="Open Sans Light"/>
                <a:cs typeface="Open Sans Light"/>
                <a:sym typeface="Open Sans Light"/>
              </a:defRPr>
            </a:lvl9pPr>
          </a:lstStyle>
          <a:p>
            <a:r>
              <a:rPr lang="en-US" sz="1800" b="0" i="0" u="none" strike="noStrike" dirty="0">
                <a:solidFill>
                  <a:srgbClr val="374151"/>
                </a:solidFill>
                <a:effectLst/>
                <a:latin typeface="Söhne"/>
              </a:rPr>
              <a:t>For less time-sensitive use cases, deploy the model in a batch processing pipeline that periodically evaluates churn risk for all customers.</a:t>
            </a:r>
          </a:p>
          <a:p>
            <a:r>
              <a:rPr lang="en-US" sz="1800" b="0" i="0" u="none" strike="noStrike" dirty="0">
                <a:solidFill>
                  <a:srgbClr val="374151"/>
                </a:solidFill>
                <a:effectLst/>
                <a:latin typeface="Söhne"/>
              </a:rPr>
              <a:t>Implement an alerting system that notifies relevant stakeholders when a high-risk customer is predicted, allowing for proactive retention strategies.</a:t>
            </a:r>
          </a:p>
          <a:p>
            <a:r>
              <a:rPr lang="en-US" sz="1800" b="0" i="0" u="none" strike="noStrike" dirty="0">
                <a:solidFill>
                  <a:srgbClr val="374151"/>
                </a:solidFill>
                <a:effectLst/>
                <a:latin typeface="Söhne"/>
              </a:rPr>
              <a:t>Establish a feedback loop where model predictions and outcomes are monitored, and the model is periodically retrained for continuous improvement.</a:t>
            </a:r>
          </a:p>
          <a:p>
            <a:r>
              <a:rPr lang="en-US" b="0" i="0" u="none" strike="noStrike" dirty="0">
                <a:solidFill>
                  <a:srgbClr val="374151"/>
                </a:solidFill>
                <a:effectLst/>
                <a:latin typeface="Söhne"/>
              </a:rPr>
              <a:t>Develop a monitoring dashboard that provides insights into model performance, prediction accuracy, and customer churn trends.</a:t>
            </a:r>
          </a:p>
          <a:p>
            <a:r>
              <a:rPr lang="en-US" b="0" i="0" u="none" strike="noStrike" dirty="0">
                <a:solidFill>
                  <a:srgbClr val="374151"/>
                </a:solidFill>
                <a:effectLst/>
                <a:latin typeface="Söhne"/>
              </a:rPr>
              <a:t>Ensure the model's predictions are interpretable, especially if customer-facing staff will use them, to build trust in the model's recommendations.</a:t>
            </a:r>
          </a:p>
        </p:txBody>
      </p:sp>
    </p:spTree>
    <p:extLst>
      <p:ext uri="{BB962C8B-B14F-4D97-AF65-F5344CB8AC3E}">
        <p14:creationId xmlns:p14="http://schemas.microsoft.com/office/powerpoint/2010/main" val="21056852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71"/>
        <p:cNvGrpSpPr/>
        <p:nvPr/>
      </p:nvGrpSpPr>
      <p:grpSpPr>
        <a:xfrm>
          <a:off x="0" y="0"/>
          <a:ext cx="0" cy="0"/>
          <a:chOff x="0" y="0"/>
          <a:chExt cx="0" cy="0"/>
        </a:xfrm>
      </p:grpSpPr>
      <p:sp>
        <p:nvSpPr>
          <p:cNvPr id="1772" name="Google Shape;1772;p108"/>
          <p:cNvSpPr/>
          <p:nvPr/>
        </p:nvSpPr>
        <p:spPr>
          <a:xfrm>
            <a:off x="6690214" y="-513900"/>
            <a:ext cx="4790700" cy="1751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108"/>
          <p:cNvSpPr/>
          <p:nvPr/>
        </p:nvSpPr>
        <p:spPr>
          <a:xfrm>
            <a:off x="-215401" y="1695900"/>
            <a:ext cx="4549200" cy="1751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108"/>
          <p:cNvSpPr txBox="1">
            <a:spLocks noGrp="1"/>
          </p:cNvSpPr>
          <p:nvPr>
            <p:ph type="title"/>
          </p:nvPr>
        </p:nvSpPr>
        <p:spPr>
          <a:xfrm>
            <a:off x="1725000" y="2123400"/>
            <a:ext cx="2847000" cy="896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dk1"/>
                </a:solidFill>
              </a:rPr>
              <a:t>Thanks</a:t>
            </a:r>
            <a:endParaRPr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773"/>
                                        </p:tgtEl>
                                        <p:attrNameLst>
                                          <p:attrName>style.visibility</p:attrName>
                                        </p:attrNameLst>
                                      </p:cBhvr>
                                      <p:to>
                                        <p:strVal val="visible"/>
                                      </p:to>
                                    </p:set>
                                    <p:anim calcmode="lin" valueType="num">
                                      <p:cBhvr additive="base">
                                        <p:cTn id="7" dur="1000"/>
                                        <p:tgtEl>
                                          <p:spTgt spid="177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53"/>
          <p:cNvSpPr/>
          <p:nvPr/>
        </p:nvSpPr>
        <p:spPr>
          <a:xfrm>
            <a:off x="0" y="3306636"/>
            <a:ext cx="9144000" cy="486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04" name="Google Shape;304;p53"/>
          <p:cNvSpPr txBox="1">
            <a:spLocks noGrp="1"/>
          </p:cNvSpPr>
          <p:nvPr>
            <p:ph type="ctrTitle"/>
          </p:nvPr>
        </p:nvSpPr>
        <p:spPr>
          <a:xfrm>
            <a:off x="350739" y="166043"/>
            <a:ext cx="1744392" cy="5502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latin typeface="DM Serif Display" pitchFamily="2" charset="0"/>
              </a:rPr>
              <a:t>Dataset</a:t>
            </a:r>
          </a:p>
        </p:txBody>
      </p:sp>
      <p:pic>
        <p:nvPicPr>
          <p:cNvPr id="2" name="Picture 1">
            <a:extLst>
              <a:ext uri="{FF2B5EF4-FFF2-40B4-BE49-F238E27FC236}">
                <a16:creationId xmlns:a16="http://schemas.microsoft.com/office/drawing/2014/main" id="{BAB9DAA0-26FE-00F3-D330-F80CEE04BD64}"/>
              </a:ext>
            </a:extLst>
          </p:cNvPr>
          <p:cNvPicPr>
            <a:picLocks noChangeAspect="1"/>
          </p:cNvPicPr>
          <p:nvPr/>
        </p:nvPicPr>
        <p:blipFill rotWithShape="1">
          <a:blip r:embed="rId3"/>
          <a:srcRect r="816"/>
          <a:stretch/>
        </p:blipFill>
        <p:spPr>
          <a:xfrm>
            <a:off x="528889" y="1361611"/>
            <a:ext cx="8429499" cy="3746377"/>
          </a:xfrm>
          <a:prstGeom prst="rect">
            <a:avLst/>
          </a:prstGeom>
        </p:spPr>
      </p:pic>
      <p:sp>
        <p:nvSpPr>
          <p:cNvPr id="22" name="Google Shape;264;p50">
            <a:extLst>
              <a:ext uri="{FF2B5EF4-FFF2-40B4-BE49-F238E27FC236}">
                <a16:creationId xmlns:a16="http://schemas.microsoft.com/office/drawing/2014/main" id="{6F72E378-DBCE-068F-6085-D8A1DC5B2AEB}"/>
              </a:ext>
            </a:extLst>
          </p:cNvPr>
          <p:cNvSpPr txBox="1">
            <a:spLocks/>
          </p:cNvSpPr>
          <p:nvPr/>
        </p:nvSpPr>
        <p:spPr>
          <a:xfrm>
            <a:off x="1944210" y="441145"/>
            <a:ext cx="4758432" cy="7805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1pPr>
            <a:lvl2pPr marL="914400" marR="0" lvl="1" indent="-317500" algn="l"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2pPr>
            <a:lvl3pPr marL="1371600" marR="0" lvl="2" indent="-317500" algn="l"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3pPr>
            <a:lvl4pPr marL="1828800" marR="0" lvl="3" indent="-304800" algn="l"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4pPr>
            <a:lvl5pPr marL="2286000" marR="0" lvl="4" indent="-317500" algn="l"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5pPr>
            <a:lvl6pPr marL="2743200" marR="0" lvl="5" indent="-317500" algn="l"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6pPr>
            <a:lvl7pPr marL="3200400" marR="0" lvl="6" indent="-317500" algn="l"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7pPr>
            <a:lvl8pPr marL="3657600" marR="0" lvl="7" indent="-317500" algn="l"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8pPr>
            <a:lvl9pPr marL="4114800" marR="0" lvl="8" indent="-317500" algn="l"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9pPr>
          </a:lstStyle>
          <a:p>
            <a:pPr marL="171450" indent="-171450">
              <a:buFont typeface="Arial" panose="020B0604020202020204" pitchFamily="34" charset="0"/>
              <a:buChar char="•"/>
            </a:pPr>
            <a:r>
              <a:rPr lang="en-US" sz="1400" b="1" dirty="0">
                <a:latin typeface="Open Sans" panose="020B0606030504020204" pitchFamily="34" charset="0"/>
                <a:ea typeface="Open Sans" panose="020B0606030504020204" pitchFamily="34" charset="0"/>
                <a:cs typeface="Open Sans" panose="020B0606030504020204" pitchFamily="34" charset="0"/>
              </a:rPr>
              <a:t>Our dataset </a:t>
            </a:r>
            <a:r>
              <a:rPr lang="en-US" sz="1400" dirty="0">
                <a:latin typeface="Open Sans" panose="020B0606030504020204" pitchFamily="34" charset="0"/>
                <a:ea typeface="Open Sans" panose="020B0606030504020204" pitchFamily="34" charset="0"/>
                <a:cs typeface="Open Sans" panose="020B0606030504020204" pitchFamily="34" charset="0"/>
              </a:rPr>
              <a:t>contains </a:t>
            </a:r>
          </a:p>
          <a:p>
            <a:pPr marL="742950" lvl="1" indent="-285750">
              <a:buFont typeface="Open Sans" panose="020B0606030504020204" pitchFamily="34" charset="0"/>
              <a:buChar char="–"/>
            </a:pPr>
            <a:r>
              <a:rPr lang="en-US" sz="1400" dirty="0">
                <a:latin typeface="Open Sans" panose="020B0606030504020204" pitchFamily="34" charset="0"/>
                <a:ea typeface="Open Sans" panose="020B0606030504020204" pitchFamily="34" charset="0"/>
                <a:cs typeface="Open Sans" panose="020B0606030504020204" pitchFamily="34" charset="0"/>
              </a:rPr>
              <a:t>Binary target variable </a:t>
            </a:r>
          </a:p>
          <a:p>
            <a:pPr marL="742950" lvl="1" indent="-285750">
              <a:buFont typeface="Open Sans" panose="020B0606030504020204" pitchFamily="34" charset="0"/>
              <a:buChar char="–"/>
            </a:pPr>
            <a:r>
              <a:rPr lang="en-US" sz="1400" dirty="0">
                <a:latin typeface="Open Sans" panose="020B0606030504020204" pitchFamily="34" charset="0"/>
                <a:ea typeface="Open Sans" panose="020B0606030504020204" pitchFamily="34" charset="0"/>
                <a:cs typeface="Open Sans" panose="020B0606030504020204" pitchFamily="34" charset="0"/>
              </a:rPr>
              <a:t>Numerical and Categorial feature variables </a:t>
            </a:r>
          </a:p>
        </p:txBody>
      </p:sp>
      <p:sp>
        <p:nvSpPr>
          <p:cNvPr id="23" name="Rectangle 22">
            <a:extLst>
              <a:ext uri="{FF2B5EF4-FFF2-40B4-BE49-F238E27FC236}">
                <a16:creationId xmlns:a16="http://schemas.microsoft.com/office/drawing/2014/main" id="{8F8F4227-D788-56B4-5B4A-89984FA53D62}"/>
              </a:ext>
            </a:extLst>
          </p:cNvPr>
          <p:cNvSpPr/>
          <p:nvPr/>
        </p:nvSpPr>
        <p:spPr>
          <a:xfrm>
            <a:off x="8429497" y="1325284"/>
            <a:ext cx="572459" cy="3746377"/>
          </a:xfrm>
          <a:prstGeom prst="rect">
            <a:avLst/>
          </a:prstGeom>
          <a:noFill/>
          <a:ln w="5715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TW"/>
          </a:p>
        </p:txBody>
      </p:sp>
      <p:sp>
        <p:nvSpPr>
          <p:cNvPr id="24" name="Google Shape;6976;p262">
            <a:extLst>
              <a:ext uri="{FF2B5EF4-FFF2-40B4-BE49-F238E27FC236}">
                <a16:creationId xmlns:a16="http://schemas.microsoft.com/office/drawing/2014/main" id="{4A681179-AB24-D521-5133-958FF9B45682}"/>
              </a:ext>
            </a:extLst>
          </p:cNvPr>
          <p:cNvSpPr/>
          <p:nvPr/>
        </p:nvSpPr>
        <p:spPr>
          <a:xfrm>
            <a:off x="2743199" y="1186163"/>
            <a:ext cx="337352" cy="275101"/>
          </a:xfrm>
          <a:custGeom>
            <a:avLst/>
            <a:gdLst/>
            <a:ahLst/>
            <a:cxnLst/>
            <a:rect l="l" t="t" r="r" b="b"/>
            <a:pathLst>
              <a:path w="5958" h="4562" extrusionOk="0">
                <a:moveTo>
                  <a:pt x="5073" y="1"/>
                </a:moveTo>
                <a:lnTo>
                  <a:pt x="4934" y="47"/>
                </a:lnTo>
                <a:lnTo>
                  <a:pt x="4794" y="94"/>
                </a:lnTo>
                <a:lnTo>
                  <a:pt x="2281" y="2654"/>
                </a:lnTo>
                <a:lnTo>
                  <a:pt x="1164" y="1490"/>
                </a:lnTo>
                <a:lnTo>
                  <a:pt x="1025" y="1444"/>
                </a:lnTo>
                <a:lnTo>
                  <a:pt x="885" y="1397"/>
                </a:lnTo>
                <a:lnTo>
                  <a:pt x="745" y="1444"/>
                </a:lnTo>
                <a:lnTo>
                  <a:pt x="606" y="1490"/>
                </a:lnTo>
                <a:lnTo>
                  <a:pt x="94" y="2049"/>
                </a:lnTo>
                <a:lnTo>
                  <a:pt x="1" y="2142"/>
                </a:lnTo>
                <a:lnTo>
                  <a:pt x="1" y="2281"/>
                </a:lnTo>
                <a:lnTo>
                  <a:pt x="1" y="2421"/>
                </a:lnTo>
                <a:lnTo>
                  <a:pt x="94" y="2561"/>
                </a:lnTo>
                <a:lnTo>
                  <a:pt x="1490" y="3957"/>
                </a:lnTo>
                <a:lnTo>
                  <a:pt x="2002" y="4469"/>
                </a:lnTo>
                <a:lnTo>
                  <a:pt x="2141" y="4562"/>
                </a:lnTo>
                <a:lnTo>
                  <a:pt x="2421" y="4562"/>
                </a:lnTo>
                <a:lnTo>
                  <a:pt x="2514" y="4469"/>
                </a:lnTo>
                <a:lnTo>
                  <a:pt x="3072" y="3957"/>
                </a:lnTo>
                <a:lnTo>
                  <a:pt x="5818" y="1164"/>
                </a:lnTo>
                <a:lnTo>
                  <a:pt x="5911" y="1025"/>
                </a:lnTo>
                <a:lnTo>
                  <a:pt x="5958" y="885"/>
                </a:lnTo>
                <a:lnTo>
                  <a:pt x="5911" y="746"/>
                </a:lnTo>
                <a:lnTo>
                  <a:pt x="5818" y="652"/>
                </a:lnTo>
                <a:lnTo>
                  <a:pt x="5306" y="94"/>
                </a:lnTo>
                <a:lnTo>
                  <a:pt x="5213" y="47"/>
                </a:lnTo>
                <a:lnTo>
                  <a:pt x="5073" y="1"/>
                </a:lnTo>
                <a:close/>
              </a:path>
            </a:pathLst>
          </a:custGeom>
          <a:solidFill>
            <a:srgbClr val="00B050"/>
          </a:solidFill>
          <a:ln>
            <a:noFill/>
          </a:ln>
        </p:spPr>
        <p:txBody>
          <a:bodyPr spcFirstLastPara="1" wrap="square" lIns="45700" tIns="45700" rIns="45700" bIns="45700" anchor="ctr" anchorCtr="0">
            <a:noAutofit/>
          </a:bodyPr>
          <a:lstStyle/>
          <a:p>
            <a:pPr defTabSz="1219170">
              <a:buClr>
                <a:srgbClr val="000000"/>
              </a:buClr>
              <a:buSzPts val="500"/>
            </a:pPr>
            <a:endParaRPr sz="667" kern="0">
              <a:solidFill>
                <a:srgbClr val="000000"/>
              </a:solidFill>
              <a:latin typeface="Arial"/>
              <a:ea typeface="Arial"/>
              <a:cs typeface="Arial"/>
              <a:sym typeface="Arial"/>
            </a:endParaRPr>
          </a:p>
        </p:txBody>
      </p:sp>
      <p:sp>
        <p:nvSpPr>
          <p:cNvPr id="26" name="Google Shape;6976;p262">
            <a:extLst>
              <a:ext uri="{FF2B5EF4-FFF2-40B4-BE49-F238E27FC236}">
                <a16:creationId xmlns:a16="http://schemas.microsoft.com/office/drawing/2014/main" id="{D601DDF2-18B4-75A7-367E-7BB042C82E21}"/>
              </a:ext>
            </a:extLst>
          </p:cNvPr>
          <p:cNvSpPr/>
          <p:nvPr/>
        </p:nvSpPr>
        <p:spPr>
          <a:xfrm>
            <a:off x="3254334" y="1186163"/>
            <a:ext cx="337352" cy="275101"/>
          </a:xfrm>
          <a:custGeom>
            <a:avLst/>
            <a:gdLst/>
            <a:ahLst/>
            <a:cxnLst/>
            <a:rect l="l" t="t" r="r" b="b"/>
            <a:pathLst>
              <a:path w="5958" h="4562" extrusionOk="0">
                <a:moveTo>
                  <a:pt x="5073" y="1"/>
                </a:moveTo>
                <a:lnTo>
                  <a:pt x="4934" y="47"/>
                </a:lnTo>
                <a:lnTo>
                  <a:pt x="4794" y="94"/>
                </a:lnTo>
                <a:lnTo>
                  <a:pt x="2281" y="2654"/>
                </a:lnTo>
                <a:lnTo>
                  <a:pt x="1164" y="1490"/>
                </a:lnTo>
                <a:lnTo>
                  <a:pt x="1025" y="1444"/>
                </a:lnTo>
                <a:lnTo>
                  <a:pt x="885" y="1397"/>
                </a:lnTo>
                <a:lnTo>
                  <a:pt x="745" y="1444"/>
                </a:lnTo>
                <a:lnTo>
                  <a:pt x="606" y="1490"/>
                </a:lnTo>
                <a:lnTo>
                  <a:pt x="94" y="2049"/>
                </a:lnTo>
                <a:lnTo>
                  <a:pt x="1" y="2142"/>
                </a:lnTo>
                <a:lnTo>
                  <a:pt x="1" y="2281"/>
                </a:lnTo>
                <a:lnTo>
                  <a:pt x="1" y="2421"/>
                </a:lnTo>
                <a:lnTo>
                  <a:pt x="94" y="2561"/>
                </a:lnTo>
                <a:lnTo>
                  <a:pt x="1490" y="3957"/>
                </a:lnTo>
                <a:lnTo>
                  <a:pt x="2002" y="4469"/>
                </a:lnTo>
                <a:lnTo>
                  <a:pt x="2141" y="4562"/>
                </a:lnTo>
                <a:lnTo>
                  <a:pt x="2421" y="4562"/>
                </a:lnTo>
                <a:lnTo>
                  <a:pt x="2514" y="4469"/>
                </a:lnTo>
                <a:lnTo>
                  <a:pt x="3072" y="3957"/>
                </a:lnTo>
                <a:lnTo>
                  <a:pt x="5818" y="1164"/>
                </a:lnTo>
                <a:lnTo>
                  <a:pt x="5911" y="1025"/>
                </a:lnTo>
                <a:lnTo>
                  <a:pt x="5958" y="885"/>
                </a:lnTo>
                <a:lnTo>
                  <a:pt x="5911" y="746"/>
                </a:lnTo>
                <a:lnTo>
                  <a:pt x="5818" y="652"/>
                </a:lnTo>
                <a:lnTo>
                  <a:pt x="5306" y="94"/>
                </a:lnTo>
                <a:lnTo>
                  <a:pt x="5213" y="47"/>
                </a:lnTo>
                <a:lnTo>
                  <a:pt x="5073" y="1"/>
                </a:lnTo>
                <a:close/>
              </a:path>
            </a:pathLst>
          </a:custGeom>
          <a:solidFill>
            <a:srgbClr val="00B050"/>
          </a:solidFill>
          <a:ln>
            <a:noFill/>
          </a:ln>
        </p:spPr>
        <p:txBody>
          <a:bodyPr spcFirstLastPara="1" wrap="square" lIns="45700" tIns="45700" rIns="45700" bIns="45700" anchor="ctr" anchorCtr="0">
            <a:noAutofit/>
          </a:bodyPr>
          <a:lstStyle/>
          <a:p>
            <a:pPr defTabSz="1219170">
              <a:buClr>
                <a:srgbClr val="000000"/>
              </a:buClr>
              <a:buSzPts val="500"/>
            </a:pPr>
            <a:endParaRPr sz="667" kern="0">
              <a:solidFill>
                <a:srgbClr val="000000"/>
              </a:solidFill>
              <a:latin typeface="Arial"/>
              <a:ea typeface="Arial"/>
              <a:cs typeface="Arial"/>
              <a:sym typeface="Arial"/>
            </a:endParaRPr>
          </a:p>
        </p:txBody>
      </p:sp>
      <p:sp>
        <p:nvSpPr>
          <p:cNvPr id="27" name="Google Shape;6976;p262">
            <a:extLst>
              <a:ext uri="{FF2B5EF4-FFF2-40B4-BE49-F238E27FC236}">
                <a16:creationId xmlns:a16="http://schemas.microsoft.com/office/drawing/2014/main" id="{ECC43BB9-DCF3-3450-E8DF-5709BA556979}"/>
              </a:ext>
            </a:extLst>
          </p:cNvPr>
          <p:cNvSpPr/>
          <p:nvPr/>
        </p:nvSpPr>
        <p:spPr>
          <a:xfrm>
            <a:off x="4209495" y="1196519"/>
            <a:ext cx="337352" cy="275101"/>
          </a:xfrm>
          <a:custGeom>
            <a:avLst/>
            <a:gdLst/>
            <a:ahLst/>
            <a:cxnLst/>
            <a:rect l="l" t="t" r="r" b="b"/>
            <a:pathLst>
              <a:path w="5958" h="4562" extrusionOk="0">
                <a:moveTo>
                  <a:pt x="5073" y="1"/>
                </a:moveTo>
                <a:lnTo>
                  <a:pt x="4934" y="47"/>
                </a:lnTo>
                <a:lnTo>
                  <a:pt x="4794" y="94"/>
                </a:lnTo>
                <a:lnTo>
                  <a:pt x="2281" y="2654"/>
                </a:lnTo>
                <a:lnTo>
                  <a:pt x="1164" y="1490"/>
                </a:lnTo>
                <a:lnTo>
                  <a:pt x="1025" y="1444"/>
                </a:lnTo>
                <a:lnTo>
                  <a:pt x="885" y="1397"/>
                </a:lnTo>
                <a:lnTo>
                  <a:pt x="745" y="1444"/>
                </a:lnTo>
                <a:lnTo>
                  <a:pt x="606" y="1490"/>
                </a:lnTo>
                <a:lnTo>
                  <a:pt x="94" y="2049"/>
                </a:lnTo>
                <a:lnTo>
                  <a:pt x="1" y="2142"/>
                </a:lnTo>
                <a:lnTo>
                  <a:pt x="1" y="2281"/>
                </a:lnTo>
                <a:lnTo>
                  <a:pt x="1" y="2421"/>
                </a:lnTo>
                <a:lnTo>
                  <a:pt x="94" y="2561"/>
                </a:lnTo>
                <a:lnTo>
                  <a:pt x="1490" y="3957"/>
                </a:lnTo>
                <a:lnTo>
                  <a:pt x="2002" y="4469"/>
                </a:lnTo>
                <a:lnTo>
                  <a:pt x="2141" y="4562"/>
                </a:lnTo>
                <a:lnTo>
                  <a:pt x="2421" y="4562"/>
                </a:lnTo>
                <a:lnTo>
                  <a:pt x="2514" y="4469"/>
                </a:lnTo>
                <a:lnTo>
                  <a:pt x="3072" y="3957"/>
                </a:lnTo>
                <a:lnTo>
                  <a:pt x="5818" y="1164"/>
                </a:lnTo>
                <a:lnTo>
                  <a:pt x="5911" y="1025"/>
                </a:lnTo>
                <a:lnTo>
                  <a:pt x="5958" y="885"/>
                </a:lnTo>
                <a:lnTo>
                  <a:pt x="5911" y="746"/>
                </a:lnTo>
                <a:lnTo>
                  <a:pt x="5818" y="652"/>
                </a:lnTo>
                <a:lnTo>
                  <a:pt x="5306" y="94"/>
                </a:lnTo>
                <a:lnTo>
                  <a:pt x="5213" y="47"/>
                </a:lnTo>
                <a:lnTo>
                  <a:pt x="5073" y="1"/>
                </a:lnTo>
                <a:close/>
              </a:path>
            </a:pathLst>
          </a:custGeom>
          <a:solidFill>
            <a:srgbClr val="00B050"/>
          </a:solidFill>
          <a:ln>
            <a:noFill/>
          </a:ln>
        </p:spPr>
        <p:txBody>
          <a:bodyPr spcFirstLastPara="1" wrap="square" lIns="45700" tIns="45700" rIns="45700" bIns="45700" anchor="ctr" anchorCtr="0">
            <a:noAutofit/>
          </a:bodyPr>
          <a:lstStyle/>
          <a:p>
            <a:pPr defTabSz="1219170">
              <a:buClr>
                <a:srgbClr val="000000"/>
              </a:buClr>
              <a:buSzPts val="500"/>
            </a:pPr>
            <a:endParaRPr sz="667" kern="0">
              <a:solidFill>
                <a:srgbClr val="000000"/>
              </a:solidFill>
              <a:latin typeface="Arial"/>
              <a:ea typeface="Arial"/>
              <a:cs typeface="Arial"/>
              <a:sym typeface="Arial"/>
            </a:endParaRPr>
          </a:p>
        </p:txBody>
      </p:sp>
      <p:sp>
        <p:nvSpPr>
          <p:cNvPr id="28" name="Google Shape;6976;p262">
            <a:extLst>
              <a:ext uri="{FF2B5EF4-FFF2-40B4-BE49-F238E27FC236}">
                <a16:creationId xmlns:a16="http://schemas.microsoft.com/office/drawing/2014/main" id="{9267F03C-84DE-CE05-5B6C-25CE17068E0A}"/>
              </a:ext>
            </a:extLst>
          </p:cNvPr>
          <p:cNvSpPr/>
          <p:nvPr/>
        </p:nvSpPr>
        <p:spPr>
          <a:xfrm>
            <a:off x="4680017" y="1187642"/>
            <a:ext cx="337352" cy="275101"/>
          </a:xfrm>
          <a:custGeom>
            <a:avLst/>
            <a:gdLst/>
            <a:ahLst/>
            <a:cxnLst/>
            <a:rect l="l" t="t" r="r" b="b"/>
            <a:pathLst>
              <a:path w="5958" h="4562" extrusionOk="0">
                <a:moveTo>
                  <a:pt x="5073" y="1"/>
                </a:moveTo>
                <a:lnTo>
                  <a:pt x="4934" y="47"/>
                </a:lnTo>
                <a:lnTo>
                  <a:pt x="4794" y="94"/>
                </a:lnTo>
                <a:lnTo>
                  <a:pt x="2281" y="2654"/>
                </a:lnTo>
                <a:lnTo>
                  <a:pt x="1164" y="1490"/>
                </a:lnTo>
                <a:lnTo>
                  <a:pt x="1025" y="1444"/>
                </a:lnTo>
                <a:lnTo>
                  <a:pt x="885" y="1397"/>
                </a:lnTo>
                <a:lnTo>
                  <a:pt x="745" y="1444"/>
                </a:lnTo>
                <a:lnTo>
                  <a:pt x="606" y="1490"/>
                </a:lnTo>
                <a:lnTo>
                  <a:pt x="94" y="2049"/>
                </a:lnTo>
                <a:lnTo>
                  <a:pt x="1" y="2142"/>
                </a:lnTo>
                <a:lnTo>
                  <a:pt x="1" y="2281"/>
                </a:lnTo>
                <a:lnTo>
                  <a:pt x="1" y="2421"/>
                </a:lnTo>
                <a:lnTo>
                  <a:pt x="94" y="2561"/>
                </a:lnTo>
                <a:lnTo>
                  <a:pt x="1490" y="3957"/>
                </a:lnTo>
                <a:lnTo>
                  <a:pt x="2002" y="4469"/>
                </a:lnTo>
                <a:lnTo>
                  <a:pt x="2141" y="4562"/>
                </a:lnTo>
                <a:lnTo>
                  <a:pt x="2421" y="4562"/>
                </a:lnTo>
                <a:lnTo>
                  <a:pt x="2514" y="4469"/>
                </a:lnTo>
                <a:lnTo>
                  <a:pt x="3072" y="3957"/>
                </a:lnTo>
                <a:lnTo>
                  <a:pt x="5818" y="1164"/>
                </a:lnTo>
                <a:lnTo>
                  <a:pt x="5911" y="1025"/>
                </a:lnTo>
                <a:lnTo>
                  <a:pt x="5958" y="885"/>
                </a:lnTo>
                <a:lnTo>
                  <a:pt x="5911" y="746"/>
                </a:lnTo>
                <a:lnTo>
                  <a:pt x="5818" y="652"/>
                </a:lnTo>
                <a:lnTo>
                  <a:pt x="5306" y="94"/>
                </a:lnTo>
                <a:lnTo>
                  <a:pt x="5213" y="47"/>
                </a:lnTo>
                <a:lnTo>
                  <a:pt x="5073" y="1"/>
                </a:lnTo>
                <a:close/>
              </a:path>
            </a:pathLst>
          </a:custGeom>
          <a:solidFill>
            <a:srgbClr val="00B050"/>
          </a:solidFill>
          <a:ln>
            <a:noFill/>
          </a:ln>
        </p:spPr>
        <p:txBody>
          <a:bodyPr spcFirstLastPara="1" wrap="square" lIns="45700" tIns="45700" rIns="45700" bIns="45700" anchor="ctr" anchorCtr="0">
            <a:noAutofit/>
          </a:bodyPr>
          <a:lstStyle/>
          <a:p>
            <a:pPr defTabSz="1219170">
              <a:buClr>
                <a:srgbClr val="000000"/>
              </a:buClr>
              <a:buSzPts val="500"/>
            </a:pPr>
            <a:endParaRPr sz="667" kern="0">
              <a:solidFill>
                <a:srgbClr val="000000"/>
              </a:solidFill>
              <a:latin typeface="Arial"/>
              <a:ea typeface="Arial"/>
              <a:cs typeface="Arial"/>
              <a:sym typeface="Arial"/>
            </a:endParaRPr>
          </a:p>
        </p:txBody>
      </p:sp>
      <p:sp>
        <p:nvSpPr>
          <p:cNvPr id="29" name="Google Shape;6976;p262">
            <a:extLst>
              <a:ext uri="{FF2B5EF4-FFF2-40B4-BE49-F238E27FC236}">
                <a16:creationId xmlns:a16="http://schemas.microsoft.com/office/drawing/2014/main" id="{45A75B00-D78D-0455-4BD2-58E7DB053741}"/>
              </a:ext>
            </a:extLst>
          </p:cNvPr>
          <p:cNvSpPr/>
          <p:nvPr/>
        </p:nvSpPr>
        <p:spPr>
          <a:xfrm>
            <a:off x="5187528" y="1180246"/>
            <a:ext cx="337352" cy="275101"/>
          </a:xfrm>
          <a:custGeom>
            <a:avLst/>
            <a:gdLst/>
            <a:ahLst/>
            <a:cxnLst/>
            <a:rect l="l" t="t" r="r" b="b"/>
            <a:pathLst>
              <a:path w="5958" h="4562" extrusionOk="0">
                <a:moveTo>
                  <a:pt x="5073" y="1"/>
                </a:moveTo>
                <a:lnTo>
                  <a:pt x="4934" y="47"/>
                </a:lnTo>
                <a:lnTo>
                  <a:pt x="4794" y="94"/>
                </a:lnTo>
                <a:lnTo>
                  <a:pt x="2281" y="2654"/>
                </a:lnTo>
                <a:lnTo>
                  <a:pt x="1164" y="1490"/>
                </a:lnTo>
                <a:lnTo>
                  <a:pt x="1025" y="1444"/>
                </a:lnTo>
                <a:lnTo>
                  <a:pt x="885" y="1397"/>
                </a:lnTo>
                <a:lnTo>
                  <a:pt x="745" y="1444"/>
                </a:lnTo>
                <a:lnTo>
                  <a:pt x="606" y="1490"/>
                </a:lnTo>
                <a:lnTo>
                  <a:pt x="94" y="2049"/>
                </a:lnTo>
                <a:lnTo>
                  <a:pt x="1" y="2142"/>
                </a:lnTo>
                <a:lnTo>
                  <a:pt x="1" y="2281"/>
                </a:lnTo>
                <a:lnTo>
                  <a:pt x="1" y="2421"/>
                </a:lnTo>
                <a:lnTo>
                  <a:pt x="94" y="2561"/>
                </a:lnTo>
                <a:lnTo>
                  <a:pt x="1490" y="3957"/>
                </a:lnTo>
                <a:lnTo>
                  <a:pt x="2002" y="4469"/>
                </a:lnTo>
                <a:lnTo>
                  <a:pt x="2141" y="4562"/>
                </a:lnTo>
                <a:lnTo>
                  <a:pt x="2421" y="4562"/>
                </a:lnTo>
                <a:lnTo>
                  <a:pt x="2514" y="4469"/>
                </a:lnTo>
                <a:lnTo>
                  <a:pt x="3072" y="3957"/>
                </a:lnTo>
                <a:lnTo>
                  <a:pt x="5818" y="1164"/>
                </a:lnTo>
                <a:lnTo>
                  <a:pt x="5911" y="1025"/>
                </a:lnTo>
                <a:lnTo>
                  <a:pt x="5958" y="885"/>
                </a:lnTo>
                <a:lnTo>
                  <a:pt x="5911" y="746"/>
                </a:lnTo>
                <a:lnTo>
                  <a:pt x="5818" y="652"/>
                </a:lnTo>
                <a:lnTo>
                  <a:pt x="5306" y="94"/>
                </a:lnTo>
                <a:lnTo>
                  <a:pt x="5213" y="47"/>
                </a:lnTo>
                <a:lnTo>
                  <a:pt x="5073" y="1"/>
                </a:lnTo>
                <a:close/>
              </a:path>
            </a:pathLst>
          </a:custGeom>
          <a:solidFill>
            <a:srgbClr val="00B050"/>
          </a:solidFill>
          <a:ln>
            <a:noFill/>
          </a:ln>
        </p:spPr>
        <p:txBody>
          <a:bodyPr spcFirstLastPara="1" wrap="square" lIns="45700" tIns="45700" rIns="45700" bIns="45700" anchor="ctr" anchorCtr="0">
            <a:noAutofit/>
          </a:bodyPr>
          <a:lstStyle/>
          <a:p>
            <a:pPr defTabSz="1219170">
              <a:buClr>
                <a:srgbClr val="000000"/>
              </a:buClr>
              <a:buSzPts val="500"/>
            </a:pPr>
            <a:endParaRPr sz="667" kern="0">
              <a:solidFill>
                <a:srgbClr val="000000"/>
              </a:solidFill>
              <a:latin typeface="Arial"/>
              <a:ea typeface="Arial"/>
              <a:cs typeface="Arial"/>
              <a:sym typeface="Arial"/>
            </a:endParaRPr>
          </a:p>
        </p:txBody>
      </p:sp>
      <p:sp>
        <p:nvSpPr>
          <p:cNvPr id="30" name="Google Shape;6976;p262">
            <a:extLst>
              <a:ext uri="{FF2B5EF4-FFF2-40B4-BE49-F238E27FC236}">
                <a16:creationId xmlns:a16="http://schemas.microsoft.com/office/drawing/2014/main" id="{F6B50F01-2970-7E1A-EF81-82BBBCD1D208}"/>
              </a:ext>
            </a:extLst>
          </p:cNvPr>
          <p:cNvSpPr/>
          <p:nvPr/>
        </p:nvSpPr>
        <p:spPr>
          <a:xfrm>
            <a:off x="5887381" y="1143252"/>
            <a:ext cx="337352" cy="275101"/>
          </a:xfrm>
          <a:custGeom>
            <a:avLst/>
            <a:gdLst/>
            <a:ahLst/>
            <a:cxnLst/>
            <a:rect l="l" t="t" r="r" b="b"/>
            <a:pathLst>
              <a:path w="5958" h="4562" extrusionOk="0">
                <a:moveTo>
                  <a:pt x="5073" y="1"/>
                </a:moveTo>
                <a:lnTo>
                  <a:pt x="4934" y="47"/>
                </a:lnTo>
                <a:lnTo>
                  <a:pt x="4794" y="94"/>
                </a:lnTo>
                <a:lnTo>
                  <a:pt x="2281" y="2654"/>
                </a:lnTo>
                <a:lnTo>
                  <a:pt x="1164" y="1490"/>
                </a:lnTo>
                <a:lnTo>
                  <a:pt x="1025" y="1444"/>
                </a:lnTo>
                <a:lnTo>
                  <a:pt x="885" y="1397"/>
                </a:lnTo>
                <a:lnTo>
                  <a:pt x="745" y="1444"/>
                </a:lnTo>
                <a:lnTo>
                  <a:pt x="606" y="1490"/>
                </a:lnTo>
                <a:lnTo>
                  <a:pt x="94" y="2049"/>
                </a:lnTo>
                <a:lnTo>
                  <a:pt x="1" y="2142"/>
                </a:lnTo>
                <a:lnTo>
                  <a:pt x="1" y="2281"/>
                </a:lnTo>
                <a:lnTo>
                  <a:pt x="1" y="2421"/>
                </a:lnTo>
                <a:lnTo>
                  <a:pt x="94" y="2561"/>
                </a:lnTo>
                <a:lnTo>
                  <a:pt x="1490" y="3957"/>
                </a:lnTo>
                <a:lnTo>
                  <a:pt x="2002" y="4469"/>
                </a:lnTo>
                <a:lnTo>
                  <a:pt x="2141" y="4562"/>
                </a:lnTo>
                <a:lnTo>
                  <a:pt x="2421" y="4562"/>
                </a:lnTo>
                <a:lnTo>
                  <a:pt x="2514" y="4469"/>
                </a:lnTo>
                <a:lnTo>
                  <a:pt x="3072" y="3957"/>
                </a:lnTo>
                <a:lnTo>
                  <a:pt x="5818" y="1164"/>
                </a:lnTo>
                <a:lnTo>
                  <a:pt x="5911" y="1025"/>
                </a:lnTo>
                <a:lnTo>
                  <a:pt x="5958" y="885"/>
                </a:lnTo>
                <a:lnTo>
                  <a:pt x="5911" y="746"/>
                </a:lnTo>
                <a:lnTo>
                  <a:pt x="5818" y="652"/>
                </a:lnTo>
                <a:lnTo>
                  <a:pt x="5306" y="94"/>
                </a:lnTo>
                <a:lnTo>
                  <a:pt x="5213" y="47"/>
                </a:lnTo>
                <a:lnTo>
                  <a:pt x="5073" y="1"/>
                </a:lnTo>
                <a:close/>
              </a:path>
            </a:pathLst>
          </a:custGeom>
          <a:solidFill>
            <a:srgbClr val="00B050"/>
          </a:solidFill>
          <a:ln>
            <a:noFill/>
          </a:ln>
        </p:spPr>
        <p:txBody>
          <a:bodyPr spcFirstLastPara="1" wrap="square" lIns="45700" tIns="45700" rIns="45700" bIns="45700" anchor="ctr" anchorCtr="0">
            <a:noAutofit/>
          </a:bodyPr>
          <a:lstStyle/>
          <a:p>
            <a:pPr defTabSz="1219170">
              <a:buClr>
                <a:srgbClr val="000000"/>
              </a:buClr>
              <a:buSzPts val="500"/>
            </a:pPr>
            <a:endParaRPr sz="667" kern="0">
              <a:solidFill>
                <a:srgbClr val="000000"/>
              </a:solidFill>
              <a:latin typeface="Arial"/>
              <a:ea typeface="Arial"/>
              <a:cs typeface="Arial"/>
              <a:sym typeface="Arial"/>
            </a:endParaRPr>
          </a:p>
        </p:txBody>
      </p:sp>
      <p:sp>
        <p:nvSpPr>
          <p:cNvPr id="31" name="Google Shape;6976;p262">
            <a:extLst>
              <a:ext uri="{FF2B5EF4-FFF2-40B4-BE49-F238E27FC236}">
                <a16:creationId xmlns:a16="http://schemas.microsoft.com/office/drawing/2014/main" id="{72B0A1CF-4F46-CEC3-49D2-BAEAD93A27F9}"/>
              </a:ext>
            </a:extLst>
          </p:cNvPr>
          <p:cNvSpPr/>
          <p:nvPr/>
        </p:nvSpPr>
        <p:spPr>
          <a:xfrm>
            <a:off x="6517694" y="1161008"/>
            <a:ext cx="337352" cy="275101"/>
          </a:xfrm>
          <a:custGeom>
            <a:avLst/>
            <a:gdLst/>
            <a:ahLst/>
            <a:cxnLst/>
            <a:rect l="l" t="t" r="r" b="b"/>
            <a:pathLst>
              <a:path w="5958" h="4562" extrusionOk="0">
                <a:moveTo>
                  <a:pt x="5073" y="1"/>
                </a:moveTo>
                <a:lnTo>
                  <a:pt x="4934" y="47"/>
                </a:lnTo>
                <a:lnTo>
                  <a:pt x="4794" y="94"/>
                </a:lnTo>
                <a:lnTo>
                  <a:pt x="2281" y="2654"/>
                </a:lnTo>
                <a:lnTo>
                  <a:pt x="1164" y="1490"/>
                </a:lnTo>
                <a:lnTo>
                  <a:pt x="1025" y="1444"/>
                </a:lnTo>
                <a:lnTo>
                  <a:pt x="885" y="1397"/>
                </a:lnTo>
                <a:lnTo>
                  <a:pt x="745" y="1444"/>
                </a:lnTo>
                <a:lnTo>
                  <a:pt x="606" y="1490"/>
                </a:lnTo>
                <a:lnTo>
                  <a:pt x="94" y="2049"/>
                </a:lnTo>
                <a:lnTo>
                  <a:pt x="1" y="2142"/>
                </a:lnTo>
                <a:lnTo>
                  <a:pt x="1" y="2281"/>
                </a:lnTo>
                <a:lnTo>
                  <a:pt x="1" y="2421"/>
                </a:lnTo>
                <a:lnTo>
                  <a:pt x="94" y="2561"/>
                </a:lnTo>
                <a:lnTo>
                  <a:pt x="1490" y="3957"/>
                </a:lnTo>
                <a:lnTo>
                  <a:pt x="2002" y="4469"/>
                </a:lnTo>
                <a:lnTo>
                  <a:pt x="2141" y="4562"/>
                </a:lnTo>
                <a:lnTo>
                  <a:pt x="2421" y="4562"/>
                </a:lnTo>
                <a:lnTo>
                  <a:pt x="2514" y="4469"/>
                </a:lnTo>
                <a:lnTo>
                  <a:pt x="3072" y="3957"/>
                </a:lnTo>
                <a:lnTo>
                  <a:pt x="5818" y="1164"/>
                </a:lnTo>
                <a:lnTo>
                  <a:pt x="5911" y="1025"/>
                </a:lnTo>
                <a:lnTo>
                  <a:pt x="5958" y="885"/>
                </a:lnTo>
                <a:lnTo>
                  <a:pt x="5911" y="746"/>
                </a:lnTo>
                <a:lnTo>
                  <a:pt x="5818" y="652"/>
                </a:lnTo>
                <a:lnTo>
                  <a:pt x="5306" y="94"/>
                </a:lnTo>
                <a:lnTo>
                  <a:pt x="5213" y="47"/>
                </a:lnTo>
                <a:lnTo>
                  <a:pt x="5073" y="1"/>
                </a:lnTo>
                <a:close/>
              </a:path>
            </a:pathLst>
          </a:custGeom>
          <a:solidFill>
            <a:srgbClr val="00B050"/>
          </a:solidFill>
          <a:ln>
            <a:noFill/>
          </a:ln>
        </p:spPr>
        <p:txBody>
          <a:bodyPr spcFirstLastPara="1" wrap="square" lIns="45700" tIns="45700" rIns="45700" bIns="45700" anchor="ctr" anchorCtr="0">
            <a:noAutofit/>
          </a:bodyPr>
          <a:lstStyle/>
          <a:p>
            <a:pPr defTabSz="1219170">
              <a:buClr>
                <a:srgbClr val="000000"/>
              </a:buClr>
              <a:buSzPts val="500"/>
            </a:pPr>
            <a:endParaRPr sz="667" kern="0">
              <a:solidFill>
                <a:srgbClr val="000000"/>
              </a:solidFill>
              <a:latin typeface="Arial"/>
              <a:ea typeface="Arial"/>
              <a:cs typeface="Arial"/>
              <a:sym typeface="Arial"/>
            </a:endParaRPr>
          </a:p>
        </p:txBody>
      </p:sp>
      <p:sp>
        <p:nvSpPr>
          <p:cNvPr id="32" name="Google Shape;6976;p262">
            <a:extLst>
              <a:ext uri="{FF2B5EF4-FFF2-40B4-BE49-F238E27FC236}">
                <a16:creationId xmlns:a16="http://schemas.microsoft.com/office/drawing/2014/main" id="{F384C8D4-94E5-9F93-4521-54ED45C662E2}"/>
              </a:ext>
            </a:extLst>
          </p:cNvPr>
          <p:cNvSpPr/>
          <p:nvPr/>
        </p:nvSpPr>
        <p:spPr>
          <a:xfrm>
            <a:off x="7158369" y="1162487"/>
            <a:ext cx="337352" cy="275101"/>
          </a:xfrm>
          <a:custGeom>
            <a:avLst/>
            <a:gdLst/>
            <a:ahLst/>
            <a:cxnLst/>
            <a:rect l="l" t="t" r="r" b="b"/>
            <a:pathLst>
              <a:path w="5958" h="4562" extrusionOk="0">
                <a:moveTo>
                  <a:pt x="5073" y="1"/>
                </a:moveTo>
                <a:lnTo>
                  <a:pt x="4934" y="47"/>
                </a:lnTo>
                <a:lnTo>
                  <a:pt x="4794" y="94"/>
                </a:lnTo>
                <a:lnTo>
                  <a:pt x="2281" y="2654"/>
                </a:lnTo>
                <a:lnTo>
                  <a:pt x="1164" y="1490"/>
                </a:lnTo>
                <a:lnTo>
                  <a:pt x="1025" y="1444"/>
                </a:lnTo>
                <a:lnTo>
                  <a:pt x="885" y="1397"/>
                </a:lnTo>
                <a:lnTo>
                  <a:pt x="745" y="1444"/>
                </a:lnTo>
                <a:lnTo>
                  <a:pt x="606" y="1490"/>
                </a:lnTo>
                <a:lnTo>
                  <a:pt x="94" y="2049"/>
                </a:lnTo>
                <a:lnTo>
                  <a:pt x="1" y="2142"/>
                </a:lnTo>
                <a:lnTo>
                  <a:pt x="1" y="2281"/>
                </a:lnTo>
                <a:lnTo>
                  <a:pt x="1" y="2421"/>
                </a:lnTo>
                <a:lnTo>
                  <a:pt x="94" y="2561"/>
                </a:lnTo>
                <a:lnTo>
                  <a:pt x="1490" y="3957"/>
                </a:lnTo>
                <a:lnTo>
                  <a:pt x="2002" y="4469"/>
                </a:lnTo>
                <a:lnTo>
                  <a:pt x="2141" y="4562"/>
                </a:lnTo>
                <a:lnTo>
                  <a:pt x="2421" y="4562"/>
                </a:lnTo>
                <a:lnTo>
                  <a:pt x="2514" y="4469"/>
                </a:lnTo>
                <a:lnTo>
                  <a:pt x="3072" y="3957"/>
                </a:lnTo>
                <a:lnTo>
                  <a:pt x="5818" y="1164"/>
                </a:lnTo>
                <a:lnTo>
                  <a:pt x="5911" y="1025"/>
                </a:lnTo>
                <a:lnTo>
                  <a:pt x="5958" y="885"/>
                </a:lnTo>
                <a:lnTo>
                  <a:pt x="5911" y="746"/>
                </a:lnTo>
                <a:lnTo>
                  <a:pt x="5818" y="652"/>
                </a:lnTo>
                <a:lnTo>
                  <a:pt x="5306" y="94"/>
                </a:lnTo>
                <a:lnTo>
                  <a:pt x="5213" y="47"/>
                </a:lnTo>
                <a:lnTo>
                  <a:pt x="5073" y="1"/>
                </a:lnTo>
                <a:close/>
              </a:path>
            </a:pathLst>
          </a:custGeom>
          <a:solidFill>
            <a:srgbClr val="00B050"/>
          </a:solidFill>
          <a:ln>
            <a:noFill/>
          </a:ln>
        </p:spPr>
        <p:txBody>
          <a:bodyPr spcFirstLastPara="1" wrap="square" lIns="45700" tIns="45700" rIns="45700" bIns="45700" anchor="ctr" anchorCtr="0">
            <a:noAutofit/>
          </a:bodyPr>
          <a:lstStyle/>
          <a:p>
            <a:pPr defTabSz="1219170">
              <a:buClr>
                <a:srgbClr val="000000"/>
              </a:buClr>
              <a:buSzPts val="500"/>
            </a:pPr>
            <a:endParaRPr sz="667" kern="0">
              <a:solidFill>
                <a:srgbClr val="000000"/>
              </a:solidFill>
              <a:latin typeface="Arial"/>
              <a:ea typeface="Arial"/>
              <a:cs typeface="Arial"/>
              <a:sym typeface="Arial"/>
            </a:endParaRPr>
          </a:p>
        </p:txBody>
      </p:sp>
      <p:sp>
        <p:nvSpPr>
          <p:cNvPr id="33" name="Google Shape;6976;p262">
            <a:extLst>
              <a:ext uri="{FF2B5EF4-FFF2-40B4-BE49-F238E27FC236}">
                <a16:creationId xmlns:a16="http://schemas.microsoft.com/office/drawing/2014/main" id="{FA316BE3-1453-859F-5313-C827ECED742A}"/>
              </a:ext>
            </a:extLst>
          </p:cNvPr>
          <p:cNvSpPr/>
          <p:nvPr/>
        </p:nvSpPr>
        <p:spPr>
          <a:xfrm>
            <a:off x="7948478" y="1171363"/>
            <a:ext cx="337352" cy="275101"/>
          </a:xfrm>
          <a:custGeom>
            <a:avLst/>
            <a:gdLst/>
            <a:ahLst/>
            <a:cxnLst/>
            <a:rect l="l" t="t" r="r" b="b"/>
            <a:pathLst>
              <a:path w="5958" h="4562" extrusionOk="0">
                <a:moveTo>
                  <a:pt x="5073" y="1"/>
                </a:moveTo>
                <a:lnTo>
                  <a:pt x="4934" y="47"/>
                </a:lnTo>
                <a:lnTo>
                  <a:pt x="4794" y="94"/>
                </a:lnTo>
                <a:lnTo>
                  <a:pt x="2281" y="2654"/>
                </a:lnTo>
                <a:lnTo>
                  <a:pt x="1164" y="1490"/>
                </a:lnTo>
                <a:lnTo>
                  <a:pt x="1025" y="1444"/>
                </a:lnTo>
                <a:lnTo>
                  <a:pt x="885" y="1397"/>
                </a:lnTo>
                <a:lnTo>
                  <a:pt x="745" y="1444"/>
                </a:lnTo>
                <a:lnTo>
                  <a:pt x="606" y="1490"/>
                </a:lnTo>
                <a:lnTo>
                  <a:pt x="94" y="2049"/>
                </a:lnTo>
                <a:lnTo>
                  <a:pt x="1" y="2142"/>
                </a:lnTo>
                <a:lnTo>
                  <a:pt x="1" y="2281"/>
                </a:lnTo>
                <a:lnTo>
                  <a:pt x="1" y="2421"/>
                </a:lnTo>
                <a:lnTo>
                  <a:pt x="94" y="2561"/>
                </a:lnTo>
                <a:lnTo>
                  <a:pt x="1490" y="3957"/>
                </a:lnTo>
                <a:lnTo>
                  <a:pt x="2002" y="4469"/>
                </a:lnTo>
                <a:lnTo>
                  <a:pt x="2141" y="4562"/>
                </a:lnTo>
                <a:lnTo>
                  <a:pt x="2421" y="4562"/>
                </a:lnTo>
                <a:lnTo>
                  <a:pt x="2514" y="4469"/>
                </a:lnTo>
                <a:lnTo>
                  <a:pt x="3072" y="3957"/>
                </a:lnTo>
                <a:lnTo>
                  <a:pt x="5818" y="1164"/>
                </a:lnTo>
                <a:lnTo>
                  <a:pt x="5911" y="1025"/>
                </a:lnTo>
                <a:lnTo>
                  <a:pt x="5958" y="885"/>
                </a:lnTo>
                <a:lnTo>
                  <a:pt x="5911" y="746"/>
                </a:lnTo>
                <a:lnTo>
                  <a:pt x="5818" y="652"/>
                </a:lnTo>
                <a:lnTo>
                  <a:pt x="5306" y="94"/>
                </a:lnTo>
                <a:lnTo>
                  <a:pt x="5213" y="47"/>
                </a:lnTo>
                <a:lnTo>
                  <a:pt x="5073" y="1"/>
                </a:lnTo>
                <a:close/>
              </a:path>
            </a:pathLst>
          </a:custGeom>
          <a:solidFill>
            <a:srgbClr val="00B050"/>
          </a:solidFill>
          <a:ln>
            <a:noFill/>
          </a:ln>
        </p:spPr>
        <p:txBody>
          <a:bodyPr spcFirstLastPara="1" wrap="square" lIns="45700" tIns="45700" rIns="45700" bIns="45700" anchor="ctr" anchorCtr="0">
            <a:noAutofit/>
          </a:bodyPr>
          <a:lstStyle/>
          <a:p>
            <a:pPr defTabSz="1219170">
              <a:buClr>
                <a:srgbClr val="000000"/>
              </a:buClr>
              <a:buSzPts val="500"/>
            </a:pPr>
            <a:endParaRPr sz="667" kern="0">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6" grpId="0" animBg="1"/>
      <p:bldP spid="27" grpId="0" animBg="1"/>
      <p:bldP spid="28" grpId="0" animBg="1"/>
      <p:bldP spid="29" grpId="0" animBg="1"/>
      <p:bldP spid="30" grpId="0" animBg="1"/>
      <p:bldP spid="31" grpId="0" animBg="1"/>
      <p:bldP spid="32" grpId="0" animBg="1"/>
      <p:bldP spid="3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52"/>
          <p:cNvSpPr/>
          <p:nvPr/>
        </p:nvSpPr>
        <p:spPr>
          <a:xfrm>
            <a:off x="1842238" y="955053"/>
            <a:ext cx="7301762" cy="486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79" name="Google Shape;279;p52"/>
          <p:cNvSpPr/>
          <p:nvPr/>
        </p:nvSpPr>
        <p:spPr>
          <a:xfrm>
            <a:off x="4391024" y="1866474"/>
            <a:ext cx="4752975" cy="486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80" name="Google Shape;280;p52"/>
          <p:cNvSpPr txBox="1">
            <a:spLocks noGrp="1"/>
          </p:cNvSpPr>
          <p:nvPr>
            <p:ph type="ctrTitle" idx="2"/>
          </p:nvPr>
        </p:nvSpPr>
        <p:spPr>
          <a:xfrm>
            <a:off x="1842238" y="1217173"/>
            <a:ext cx="126003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000" dirty="0"/>
              <a:t>01</a:t>
            </a:r>
            <a:br>
              <a:rPr lang="en-US" sz="1600" dirty="0"/>
            </a:br>
            <a:r>
              <a:rPr lang="en-US" sz="1600" dirty="0" err="1"/>
              <a:t>CreditScore</a:t>
            </a:r>
            <a:endParaRPr sz="1600" dirty="0"/>
          </a:p>
        </p:txBody>
      </p:sp>
      <p:sp>
        <p:nvSpPr>
          <p:cNvPr id="298" name="Google Shape;298;p52"/>
          <p:cNvSpPr txBox="1">
            <a:spLocks noGrp="1"/>
          </p:cNvSpPr>
          <p:nvPr>
            <p:ph type="ctrTitle"/>
          </p:nvPr>
        </p:nvSpPr>
        <p:spPr>
          <a:xfrm>
            <a:off x="254886" y="233362"/>
            <a:ext cx="2113599"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Data Choice</a:t>
            </a:r>
            <a:endParaRPr sz="2800" dirty="0"/>
          </a:p>
        </p:txBody>
      </p:sp>
      <p:sp>
        <p:nvSpPr>
          <p:cNvPr id="18" name="Google Shape;280;p52">
            <a:extLst>
              <a:ext uri="{FF2B5EF4-FFF2-40B4-BE49-F238E27FC236}">
                <a16:creationId xmlns:a16="http://schemas.microsoft.com/office/drawing/2014/main" id="{34CFEE29-14FB-FC8C-5C37-2E1039753EA2}"/>
              </a:ext>
            </a:extLst>
          </p:cNvPr>
          <p:cNvSpPr txBox="1">
            <a:spLocks/>
          </p:cNvSpPr>
          <p:nvPr/>
        </p:nvSpPr>
        <p:spPr>
          <a:xfrm>
            <a:off x="3064168" y="1198123"/>
            <a:ext cx="126003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t>02</a:t>
            </a:r>
            <a:br>
              <a:rPr lang="en-US" sz="1600" dirty="0"/>
            </a:br>
            <a:r>
              <a:rPr lang="en-US" sz="1600" dirty="0"/>
              <a:t>Geography</a:t>
            </a:r>
          </a:p>
        </p:txBody>
      </p:sp>
      <p:sp>
        <p:nvSpPr>
          <p:cNvPr id="19" name="Google Shape;280;p52">
            <a:extLst>
              <a:ext uri="{FF2B5EF4-FFF2-40B4-BE49-F238E27FC236}">
                <a16:creationId xmlns:a16="http://schemas.microsoft.com/office/drawing/2014/main" id="{A806D32D-16BF-6F8C-E947-93FDC59DBF50}"/>
              </a:ext>
            </a:extLst>
          </p:cNvPr>
          <p:cNvSpPr txBox="1">
            <a:spLocks/>
          </p:cNvSpPr>
          <p:nvPr/>
        </p:nvSpPr>
        <p:spPr>
          <a:xfrm>
            <a:off x="4468816" y="1188598"/>
            <a:ext cx="659899"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t>03</a:t>
            </a:r>
            <a:br>
              <a:rPr lang="en-US" sz="1600" dirty="0"/>
            </a:br>
            <a:r>
              <a:rPr lang="en-US" sz="1600" dirty="0"/>
              <a:t>Age</a:t>
            </a:r>
          </a:p>
        </p:txBody>
      </p:sp>
      <p:sp>
        <p:nvSpPr>
          <p:cNvPr id="20" name="Google Shape;280;p52">
            <a:extLst>
              <a:ext uri="{FF2B5EF4-FFF2-40B4-BE49-F238E27FC236}">
                <a16:creationId xmlns:a16="http://schemas.microsoft.com/office/drawing/2014/main" id="{587A2BF7-527E-D4F3-A505-EE2CFDDDD8AB}"/>
              </a:ext>
            </a:extLst>
          </p:cNvPr>
          <p:cNvSpPr txBox="1">
            <a:spLocks/>
          </p:cNvSpPr>
          <p:nvPr/>
        </p:nvSpPr>
        <p:spPr>
          <a:xfrm>
            <a:off x="5267117" y="1188598"/>
            <a:ext cx="921893"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t>04</a:t>
            </a:r>
            <a:br>
              <a:rPr lang="en-US" sz="1600" dirty="0"/>
            </a:br>
            <a:r>
              <a:rPr lang="en-US" sz="1600" dirty="0"/>
              <a:t>Tenure</a:t>
            </a:r>
          </a:p>
        </p:txBody>
      </p:sp>
      <p:sp>
        <p:nvSpPr>
          <p:cNvPr id="21" name="Google Shape;280;p52">
            <a:extLst>
              <a:ext uri="{FF2B5EF4-FFF2-40B4-BE49-F238E27FC236}">
                <a16:creationId xmlns:a16="http://schemas.microsoft.com/office/drawing/2014/main" id="{657D8DBA-E3E2-2F79-C7A4-D4EAA5FBC296}"/>
              </a:ext>
            </a:extLst>
          </p:cNvPr>
          <p:cNvSpPr txBox="1">
            <a:spLocks/>
          </p:cNvSpPr>
          <p:nvPr/>
        </p:nvSpPr>
        <p:spPr>
          <a:xfrm>
            <a:off x="6219390" y="1198123"/>
            <a:ext cx="921893"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t>05</a:t>
            </a:r>
            <a:br>
              <a:rPr lang="en-US" sz="1600" dirty="0"/>
            </a:br>
            <a:r>
              <a:rPr lang="en-US" sz="1600" dirty="0"/>
              <a:t>Balance</a:t>
            </a:r>
          </a:p>
        </p:txBody>
      </p:sp>
      <p:sp>
        <p:nvSpPr>
          <p:cNvPr id="22" name="Google Shape;280;p52">
            <a:extLst>
              <a:ext uri="{FF2B5EF4-FFF2-40B4-BE49-F238E27FC236}">
                <a16:creationId xmlns:a16="http://schemas.microsoft.com/office/drawing/2014/main" id="{373EB277-0D6C-2FA7-718A-5371CBC359CD}"/>
              </a:ext>
            </a:extLst>
          </p:cNvPr>
          <p:cNvSpPr txBox="1">
            <a:spLocks/>
          </p:cNvSpPr>
          <p:nvPr/>
        </p:nvSpPr>
        <p:spPr>
          <a:xfrm>
            <a:off x="7311669" y="1187642"/>
            <a:ext cx="1674141"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t>06</a:t>
            </a:r>
            <a:br>
              <a:rPr lang="en-US" sz="1600" dirty="0"/>
            </a:br>
            <a:r>
              <a:rPr lang="en-US" sz="1600" dirty="0" err="1"/>
              <a:t>NumOfProducts</a:t>
            </a:r>
            <a:endParaRPr lang="en-US" sz="1600" dirty="0"/>
          </a:p>
        </p:txBody>
      </p:sp>
      <p:sp>
        <p:nvSpPr>
          <p:cNvPr id="23" name="Google Shape;280;p52">
            <a:extLst>
              <a:ext uri="{FF2B5EF4-FFF2-40B4-BE49-F238E27FC236}">
                <a16:creationId xmlns:a16="http://schemas.microsoft.com/office/drawing/2014/main" id="{09D0DD9F-E23B-B460-E078-4A1B25ABBFD1}"/>
              </a:ext>
            </a:extLst>
          </p:cNvPr>
          <p:cNvSpPr txBox="1">
            <a:spLocks/>
          </p:cNvSpPr>
          <p:nvPr/>
        </p:nvSpPr>
        <p:spPr>
          <a:xfrm>
            <a:off x="4514869" y="2109924"/>
            <a:ext cx="1674141"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t>07</a:t>
            </a:r>
            <a:br>
              <a:rPr lang="en-US" sz="1600" dirty="0"/>
            </a:br>
            <a:r>
              <a:rPr lang="en-US" sz="1600" dirty="0" err="1"/>
              <a:t>HasCrCard</a:t>
            </a:r>
            <a:endParaRPr lang="en-US" sz="1600" dirty="0"/>
          </a:p>
        </p:txBody>
      </p:sp>
      <p:sp>
        <p:nvSpPr>
          <p:cNvPr id="42" name="Google Shape;280;p52">
            <a:extLst>
              <a:ext uri="{FF2B5EF4-FFF2-40B4-BE49-F238E27FC236}">
                <a16:creationId xmlns:a16="http://schemas.microsoft.com/office/drawing/2014/main" id="{414F6FBD-5288-DA7A-7CD9-DC1130E7E431}"/>
              </a:ext>
            </a:extLst>
          </p:cNvPr>
          <p:cNvSpPr txBox="1">
            <a:spLocks/>
          </p:cNvSpPr>
          <p:nvPr/>
        </p:nvSpPr>
        <p:spPr>
          <a:xfrm>
            <a:off x="5714584" y="2109924"/>
            <a:ext cx="1674141"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t>08</a:t>
            </a:r>
            <a:br>
              <a:rPr lang="en-US" sz="1600" dirty="0"/>
            </a:br>
            <a:r>
              <a:rPr lang="en-US" sz="1600" dirty="0" err="1"/>
              <a:t>IsActiveMember</a:t>
            </a:r>
            <a:endParaRPr lang="en-US" sz="1600" dirty="0"/>
          </a:p>
        </p:txBody>
      </p:sp>
      <p:sp>
        <p:nvSpPr>
          <p:cNvPr id="43" name="Google Shape;280;p52">
            <a:extLst>
              <a:ext uri="{FF2B5EF4-FFF2-40B4-BE49-F238E27FC236}">
                <a16:creationId xmlns:a16="http://schemas.microsoft.com/office/drawing/2014/main" id="{79D1A5CB-21E4-C2A2-C0C5-C02B0DF17EB6}"/>
              </a:ext>
            </a:extLst>
          </p:cNvPr>
          <p:cNvSpPr txBox="1">
            <a:spLocks/>
          </p:cNvSpPr>
          <p:nvPr/>
        </p:nvSpPr>
        <p:spPr>
          <a:xfrm>
            <a:off x="7429292" y="2109924"/>
            <a:ext cx="1674141"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t>09</a:t>
            </a:r>
            <a:br>
              <a:rPr lang="en-US" sz="1600" dirty="0"/>
            </a:br>
            <a:r>
              <a:rPr lang="en-US" sz="1600" dirty="0" err="1"/>
              <a:t>EstimatedSalary</a:t>
            </a:r>
            <a:endParaRPr lang="en-US" sz="1600" dirty="0"/>
          </a:p>
        </p:txBody>
      </p:sp>
      <p:sp>
        <p:nvSpPr>
          <p:cNvPr id="44" name="Google Shape;279;p52">
            <a:extLst>
              <a:ext uri="{FF2B5EF4-FFF2-40B4-BE49-F238E27FC236}">
                <a16:creationId xmlns:a16="http://schemas.microsoft.com/office/drawing/2014/main" id="{B30FB537-9607-0967-D0FE-80B7913C48FB}"/>
              </a:ext>
            </a:extLst>
          </p:cNvPr>
          <p:cNvSpPr/>
          <p:nvPr/>
        </p:nvSpPr>
        <p:spPr>
          <a:xfrm>
            <a:off x="91534" y="4190474"/>
            <a:ext cx="5636529" cy="486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w="28575">
                <a:solidFill>
                  <a:srgbClr val="C00000"/>
                </a:solidFill>
              </a:ln>
              <a:solidFill>
                <a:srgbClr val="C00000"/>
              </a:solidFill>
            </a:endParaRPr>
          </a:p>
        </p:txBody>
      </p:sp>
      <p:sp>
        <p:nvSpPr>
          <p:cNvPr id="45" name="Google Shape;280;p52">
            <a:extLst>
              <a:ext uri="{FF2B5EF4-FFF2-40B4-BE49-F238E27FC236}">
                <a16:creationId xmlns:a16="http://schemas.microsoft.com/office/drawing/2014/main" id="{5CF41647-A5BA-A0DE-B171-1AC450C67379}"/>
              </a:ext>
            </a:extLst>
          </p:cNvPr>
          <p:cNvSpPr txBox="1">
            <a:spLocks/>
          </p:cNvSpPr>
          <p:nvPr/>
        </p:nvSpPr>
        <p:spPr>
          <a:xfrm>
            <a:off x="215379" y="4433924"/>
            <a:ext cx="1674141"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solidFill>
                  <a:srgbClr val="C00000"/>
                </a:solidFill>
              </a:rPr>
              <a:t>01</a:t>
            </a:r>
            <a:br>
              <a:rPr lang="en-US" sz="1600" dirty="0">
                <a:solidFill>
                  <a:srgbClr val="C00000"/>
                </a:solidFill>
              </a:rPr>
            </a:br>
            <a:r>
              <a:rPr lang="en-US" sz="1600" dirty="0" err="1">
                <a:solidFill>
                  <a:srgbClr val="C00000"/>
                </a:solidFill>
              </a:rPr>
              <a:t>RowNumber</a:t>
            </a:r>
            <a:endParaRPr lang="en-US" sz="1600" dirty="0">
              <a:solidFill>
                <a:srgbClr val="C00000"/>
              </a:solidFill>
            </a:endParaRPr>
          </a:p>
        </p:txBody>
      </p:sp>
      <p:sp>
        <p:nvSpPr>
          <p:cNvPr id="46" name="Google Shape;280;p52">
            <a:extLst>
              <a:ext uri="{FF2B5EF4-FFF2-40B4-BE49-F238E27FC236}">
                <a16:creationId xmlns:a16="http://schemas.microsoft.com/office/drawing/2014/main" id="{CA294C28-DC84-6A8E-772A-4D1717BB1C42}"/>
              </a:ext>
            </a:extLst>
          </p:cNvPr>
          <p:cNvSpPr txBox="1">
            <a:spLocks/>
          </p:cNvSpPr>
          <p:nvPr/>
        </p:nvSpPr>
        <p:spPr>
          <a:xfrm>
            <a:off x="1620284" y="4433924"/>
            <a:ext cx="1674141"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solidFill>
                  <a:srgbClr val="C00000"/>
                </a:solidFill>
              </a:rPr>
              <a:t>02</a:t>
            </a:r>
            <a:br>
              <a:rPr lang="en-US" sz="1600" dirty="0">
                <a:solidFill>
                  <a:srgbClr val="C00000"/>
                </a:solidFill>
              </a:rPr>
            </a:br>
            <a:r>
              <a:rPr lang="en-US" sz="1600" dirty="0" err="1">
                <a:solidFill>
                  <a:srgbClr val="C00000"/>
                </a:solidFill>
              </a:rPr>
              <a:t>CustomerID</a:t>
            </a:r>
            <a:endParaRPr lang="en-US" sz="1600" dirty="0">
              <a:solidFill>
                <a:srgbClr val="C00000"/>
              </a:solidFill>
            </a:endParaRPr>
          </a:p>
        </p:txBody>
      </p:sp>
      <p:sp>
        <p:nvSpPr>
          <p:cNvPr id="47" name="Google Shape;280;p52">
            <a:extLst>
              <a:ext uri="{FF2B5EF4-FFF2-40B4-BE49-F238E27FC236}">
                <a16:creationId xmlns:a16="http://schemas.microsoft.com/office/drawing/2014/main" id="{87C83C1C-FE6C-00B5-244F-F08462E5081C}"/>
              </a:ext>
            </a:extLst>
          </p:cNvPr>
          <p:cNvSpPr txBox="1">
            <a:spLocks/>
          </p:cNvSpPr>
          <p:nvPr/>
        </p:nvSpPr>
        <p:spPr>
          <a:xfrm>
            <a:off x="2961272" y="4442177"/>
            <a:ext cx="1674141"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solidFill>
                  <a:srgbClr val="C00000"/>
                </a:solidFill>
              </a:rPr>
              <a:t>03</a:t>
            </a:r>
            <a:br>
              <a:rPr lang="en-US" sz="1600" dirty="0">
                <a:solidFill>
                  <a:srgbClr val="C00000"/>
                </a:solidFill>
              </a:rPr>
            </a:br>
            <a:r>
              <a:rPr lang="en-US" sz="1600" dirty="0">
                <a:solidFill>
                  <a:srgbClr val="C00000"/>
                </a:solidFill>
              </a:rPr>
              <a:t>Surname</a:t>
            </a:r>
          </a:p>
        </p:txBody>
      </p:sp>
      <p:sp>
        <p:nvSpPr>
          <p:cNvPr id="48" name="Google Shape;280;p52">
            <a:extLst>
              <a:ext uri="{FF2B5EF4-FFF2-40B4-BE49-F238E27FC236}">
                <a16:creationId xmlns:a16="http://schemas.microsoft.com/office/drawing/2014/main" id="{2D21572B-58AB-75BB-C0F0-31F2FB0A17FD}"/>
              </a:ext>
            </a:extLst>
          </p:cNvPr>
          <p:cNvSpPr txBox="1">
            <a:spLocks/>
          </p:cNvSpPr>
          <p:nvPr/>
        </p:nvSpPr>
        <p:spPr>
          <a:xfrm>
            <a:off x="4227672" y="4430138"/>
            <a:ext cx="126003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
              <a:buFont typeface="DM Serif Display"/>
              <a:buNone/>
              <a:defRPr sz="1200" b="0" i="0" u="none" strike="noStrike" cap="none">
                <a:solidFill>
                  <a:schemeClr val="lt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lt1"/>
              </a:buClr>
              <a:buSzPts val="1200"/>
              <a:buFont typeface="Arial"/>
              <a:buNone/>
              <a:defRPr sz="1200" b="0" i="0" u="none" strike="noStrike" cap="none">
                <a:solidFill>
                  <a:schemeClr val="lt1"/>
                </a:solidFill>
                <a:latin typeface="Arial"/>
                <a:ea typeface="Arial"/>
                <a:cs typeface="Arial"/>
                <a:sym typeface="Arial"/>
              </a:defRPr>
            </a:lvl9pPr>
          </a:lstStyle>
          <a:p>
            <a:pPr algn="l"/>
            <a:r>
              <a:rPr lang="en-US" sz="2000" dirty="0">
                <a:solidFill>
                  <a:srgbClr val="C00000"/>
                </a:solidFill>
              </a:rPr>
              <a:t>04</a:t>
            </a:r>
            <a:br>
              <a:rPr lang="en-US" sz="1600" dirty="0">
                <a:solidFill>
                  <a:srgbClr val="C00000"/>
                </a:solidFill>
              </a:rPr>
            </a:br>
            <a:r>
              <a:rPr lang="en-US" sz="1600" dirty="0">
                <a:solidFill>
                  <a:srgbClr val="C00000"/>
                </a:solidFill>
              </a:rPr>
              <a:t>Gender</a:t>
            </a:r>
          </a:p>
        </p:txBody>
      </p:sp>
      <p:sp>
        <p:nvSpPr>
          <p:cNvPr id="51" name="Google Shape;264;p50">
            <a:extLst>
              <a:ext uri="{FF2B5EF4-FFF2-40B4-BE49-F238E27FC236}">
                <a16:creationId xmlns:a16="http://schemas.microsoft.com/office/drawing/2014/main" id="{C64EF690-6F75-A5C6-466E-035384C4C02D}"/>
              </a:ext>
            </a:extLst>
          </p:cNvPr>
          <p:cNvSpPr txBox="1">
            <a:spLocks/>
          </p:cNvSpPr>
          <p:nvPr/>
        </p:nvSpPr>
        <p:spPr>
          <a:xfrm>
            <a:off x="215379" y="2767393"/>
            <a:ext cx="7717500" cy="946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1pPr>
            <a:lvl2pPr marL="914400" marR="0" lvl="1"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2pPr>
            <a:lvl3pPr marL="1371600" marR="0" lvl="2"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3pPr>
            <a:lvl4pPr marL="1828800" marR="0" lvl="3" indent="-3048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4pPr>
            <a:lvl5pPr marL="2286000" marR="0" lvl="4"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5pPr>
            <a:lvl6pPr marL="2743200" marR="0" lvl="5"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6pPr>
            <a:lvl7pPr marL="3200400" marR="0" lvl="6"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7pPr>
            <a:lvl8pPr marL="3657600" marR="0" lvl="7"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8pPr>
            <a:lvl9pPr marL="4114800" marR="0" lvl="8"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9pPr>
          </a:lstStyle>
          <a:p>
            <a:pPr marL="0" indent="0" algn="l"/>
            <a:r>
              <a:rPr lang="en-US" sz="1800" dirty="0">
                <a:latin typeface="Open Sans" panose="020B0606030504020204" pitchFamily="34" charset="0"/>
                <a:ea typeface="Open Sans" panose="020B0606030504020204" pitchFamily="34" charset="0"/>
                <a:cs typeface="Open Sans" panose="020B0606030504020204" pitchFamily="34" charset="0"/>
              </a:rPr>
              <a:t>This data set contains 10,000 rows data.</a:t>
            </a:r>
          </a:p>
          <a:p>
            <a:pPr marL="0" indent="0" algn="l"/>
            <a:r>
              <a:rPr lang="en-US" sz="1800" b="1" dirty="0">
                <a:latin typeface="Open Sans" panose="020B0606030504020204" pitchFamily="34" charset="0"/>
                <a:ea typeface="Open Sans" panose="020B0606030504020204" pitchFamily="34" charset="0"/>
                <a:cs typeface="Open Sans" panose="020B0606030504020204" pitchFamily="34" charset="0"/>
              </a:rPr>
              <a:t>Why</a:t>
            </a:r>
            <a:r>
              <a:rPr lang="en-US" sz="1800" dirty="0">
                <a:latin typeface="Open Sans" panose="020B0606030504020204" pitchFamily="34" charset="0"/>
                <a:ea typeface="Open Sans" panose="020B0606030504020204" pitchFamily="34" charset="0"/>
                <a:cs typeface="Open Sans" panose="020B0606030504020204" pitchFamily="34" charset="0"/>
              </a:rPr>
              <a:t> certain variables are removed?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53"/>
          <p:cNvSpPr/>
          <p:nvPr/>
        </p:nvSpPr>
        <p:spPr>
          <a:xfrm>
            <a:off x="-95250" y="4573461"/>
            <a:ext cx="9239250" cy="486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04" name="Google Shape;304;p53"/>
          <p:cNvSpPr txBox="1">
            <a:spLocks noGrp="1"/>
          </p:cNvSpPr>
          <p:nvPr>
            <p:ph type="ctrTitle"/>
          </p:nvPr>
        </p:nvSpPr>
        <p:spPr>
          <a:xfrm>
            <a:off x="350738" y="166043"/>
            <a:ext cx="2192437" cy="5502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Data Choice</a:t>
            </a:r>
          </a:p>
        </p:txBody>
      </p:sp>
      <p:sp>
        <p:nvSpPr>
          <p:cNvPr id="3" name="Google Shape;264;p50">
            <a:extLst>
              <a:ext uri="{FF2B5EF4-FFF2-40B4-BE49-F238E27FC236}">
                <a16:creationId xmlns:a16="http://schemas.microsoft.com/office/drawing/2014/main" id="{8C3CCC13-8F29-97CD-98FA-A6BA5604FE64}"/>
              </a:ext>
            </a:extLst>
          </p:cNvPr>
          <p:cNvSpPr txBox="1">
            <a:spLocks/>
          </p:cNvSpPr>
          <p:nvPr/>
        </p:nvSpPr>
        <p:spPr>
          <a:xfrm>
            <a:off x="368922" y="1085851"/>
            <a:ext cx="7717500" cy="29787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1pPr>
            <a:lvl2pPr marL="914400" marR="0" lvl="1"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2pPr>
            <a:lvl3pPr marL="1371600" marR="0" lvl="2"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3pPr>
            <a:lvl4pPr marL="1828800" marR="0" lvl="3" indent="-3048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4pPr>
            <a:lvl5pPr marL="2286000" marR="0" lvl="4"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5pPr>
            <a:lvl6pPr marL="2743200" marR="0" lvl="5"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6pPr>
            <a:lvl7pPr marL="3200400" marR="0" lvl="6"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7pPr>
            <a:lvl8pPr marL="3657600" marR="0" lvl="7"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8pPr>
            <a:lvl9pPr marL="4114800" marR="0" lvl="8" indent="-317500" algn="r" rtl="0">
              <a:lnSpc>
                <a:spcPct val="100000"/>
              </a:lnSpc>
              <a:spcBef>
                <a:spcPts val="0"/>
              </a:spcBef>
              <a:spcAft>
                <a:spcPts val="0"/>
              </a:spcAft>
              <a:buClr>
                <a:schemeClr val="lt1"/>
              </a:buClr>
              <a:buSzPts val="1000"/>
              <a:buFont typeface="Open Sans Light"/>
              <a:buNone/>
              <a:defRPr sz="1000" b="0" i="0" u="none" strike="noStrike" cap="none">
                <a:solidFill>
                  <a:schemeClr val="lt1"/>
                </a:solidFill>
                <a:latin typeface="Open Sans Light"/>
                <a:ea typeface="Open Sans Light"/>
                <a:cs typeface="Open Sans Light"/>
                <a:sym typeface="Open Sans Light"/>
              </a:defRPr>
            </a:lvl9pPr>
          </a:lstStyle>
          <a:p>
            <a:pPr marL="285750" indent="-285750" algn="l">
              <a:buFont typeface="Arial" panose="020B0604020202020204" pitchFamily="34" charset="0"/>
              <a:buChar char="•"/>
            </a:pPr>
            <a:r>
              <a:rPr lang="en-US" sz="1400" b="1" dirty="0" err="1">
                <a:latin typeface="Open Sans" panose="020B0606030504020204" pitchFamily="34" charset="0"/>
                <a:ea typeface="Open Sans" panose="020B0606030504020204" pitchFamily="34" charset="0"/>
                <a:cs typeface="Open Sans" panose="020B0606030504020204" pitchFamily="34" charset="0"/>
              </a:rPr>
              <a:t>RowNumber</a:t>
            </a:r>
            <a:r>
              <a:rPr lang="en-US" sz="1400" dirty="0">
                <a:latin typeface="Open Sans" panose="020B0606030504020204" pitchFamily="34" charset="0"/>
                <a:ea typeface="Open Sans" panose="020B0606030504020204" pitchFamily="34" charset="0"/>
                <a:cs typeface="Open Sans" panose="020B0606030504020204" pitchFamily="34" charset="0"/>
              </a:rPr>
              <a:t>: This is likely a sequential identifier for each row in your dataset. It does not carry any meaningful information about the customer's behavior or characteristics that would influence their decision to leave the bank.</a:t>
            </a:r>
          </a:p>
          <a:p>
            <a:pPr marL="285750" indent="-285750" algn="l">
              <a:buFont typeface="Arial" panose="020B0604020202020204" pitchFamily="34" charset="0"/>
              <a:buChar char="•"/>
            </a:pPr>
            <a:endParaRPr lang="en-US" sz="1400" dirty="0">
              <a:latin typeface="Open Sans" panose="020B0606030504020204" pitchFamily="34" charset="0"/>
              <a:ea typeface="Open Sans" panose="020B0606030504020204" pitchFamily="34" charset="0"/>
              <a:cs typeface="Open Sans" panose="020B0606030504020204" pitchFamily="34" charset="0"/>
            </a:endParaRPr>
          </a:p>
          <a:p>
            <a:pPr marL="285750" indent="-285750" algn="l">
              <a:buFont typeface="Arial" panose="020B0604020202020204" pitchFamily="34" charset="0"/>
              <a:buChar char="•"/>
            </a:pPr>
            <a:r>
              <a:rPr lang="en-US" sz="1400" b="1" dirty="0" err="1">
                <a:latin typeface="Open Sans" panose="020B0606030504020204" pitchFamily="34" charset="0"/>
                <a:ea typeface="Open Sans" panose="020B0606030504020204" pitchFamily="34" charset="0"/>
                <a:cs typeface="Open Sans" panose="020B0606030504020204" pitchFamily="34" charset="0"/>
              </a:rPr>
              <a:t>CustomerID</a:t>
            </a:r>
            <a:r>
              <a:rPr lang="en-US" sz="1400" b="1" dirty="0">
                <a:latin typeface="Open Sans" panose="020B0606030504020204" pitchFamily="34" charset="0"/>
                <a:ea typeface="Open Sans" panose="020B0606030504020204" pitchFamily="34" charset="0"/>
                <a:cs typeface="Open Sans" panose="020B0606030504020204" pitchFamily="34" charset="0"/>
              </a:rPr>
              <a:t>: </a:t>
            </a:r>
            <a:r>
              <a:rPr lang="en-US" sz="1400" dirty="0">
                <a:latin typeface="Open Sans" panose="020B0606030504020204" pitchFamily="34" charset="0"/>
                <a:ea typeface="Open Sans" panose="020B0606030504020204" pitchFamily="34" charset="0"/>
                <a:cs typeface="Open Sans" panose="020B0606030504020204" pitchFamily="34" charset="0"/>
              </a:rPr>
              <a:t>Similar to </a:t>
            </a:r>
            <a:r>
              <a:rPr lang="en-US" sz="1400" dirty="0" err="1">
                <a:latin typeface="Open Sans" panose="020B0606030504020204" pitchFamily="34" charset="0"/>
                <a:ea typeface="Open Sans" panose="020B0606030504020204" pitchFamily="34" charset="0"/>
                <a:cs typeface="Open Sans" panose="020B0606030504020204" pitchFamily="34" charset="0"/>
              </a:rPr>
              <a:t>RowNumber</a:t>
            </a:r>
            <a:r>
              <a:rPr lang="en-US" sz="1400" dirty="0">
                <a:latin typeface="Open Sans" panose="020B0606030504020204" pitchFamily="34" charset="0"/>
                <a:ea typeface="Open Sans" panose="020B0606030504020204" pitchFamily="34" charset="0"/>
                <a:cs typeface="Open Sans" panose="020B0606030504020204" pitchFamily="34" charset="0"/>
              </a:rPr>
              <a:t>, </a:t>
            </a:r>
            <a:r>
              <a:rPr lang="en-US" sz="1400" dirty="0" err="1">
                <a:latin typeface="Open Sans" panose="020B0606030504020204" pitchFamily="34" charset="0"/>
                <a:ea typeface="Open Sans" panose="020B0606030504020204" pitchFamily="34" charset="0"/>
                <a:cs typeface="Open Sans" panose="020B0606030504020204" pitchFamily="34" charset="0"/>
              </a:rPr>
              <a:t>CustomerID</a:t>
            </a:r>
            <a:r>
              <a:rPr lang="en-US" sz="1400" dirty="0">
                <a:latin typeface="Open Sans" panose="020B0606030504020204" pitchFamily="34" charset="0"/>
                <a:ea typeface="Open Sans" panose="020B0606030504020204" pitchFamily="34" charset="0"/>
                <a:cs typeface="Open Sans" panose="020B0606030504020204" pitchFamily="34" charset="0"/>
              </a:rPr>
              <a:t> is a unique identifier for each customer.</a:t>
            </a:r>
          </a:p>
          <a:p>
            <a:pPr marL="285750" indent="-285750" algn="l">
              <a:buFont typeface="Arial" panose="020B0604020202020204" pitchFamily="34" charset="0"/>
              <a:buChar char="•"/>
            </a:pPr>
            <a:endParaRPr lang="en-US" sz="1400" dirty="0">
              <a:latin typeface="Open Sans" panose="020B0606030504020204" pitchFamily="34" charset="0"/>
              <a:ea typeface="Open Sans" panose="020B0606030504020204" pitchFamily="34" charset="0"/>
              <a:cs typeface="Open Sans" panose="020B0606030504020204" pitchFamily="34" charset="0"/>
            </a:endParaRPr>
          </a:p>
          <a:p>
            <a:pPr marL="285750" indent="-285750" algn="l">
              <a:buFont typeface="Arial" panose="020B0604020202020204" pitchFamily="34" charset="0"/>
              <a:buChar char="•"/>
            </a:pPr>
            <a:r>
              <a:rPr lang="en-US" sz="1400" b="1" dirty="0">
                <a:latin typeface="Open Sans" panose="020B0606030504020204" pitchFamily="34" charset="0"/>
                <a:ea typeface="Open Sans" panose="020B0606030504020204" pitchFamily="34" charset="0"/>
                <a:cs typeface="Open Sans" panose="020B0606030504020204" pitchFamily="34" charset="0"/>
              </a:rPr>
              <a:t>Surname: </a:t>
            </a:r>
            <a:r>
              <a:rPr lang="en-US" sz="1400" dirty="0">
                <a:latin typeface="Open Sans" panose="020B0606030504020204" pitchFamily="34" charset="0"/>
                <a:ea typeface="Open Sans" panose="020B0606030504020204" pitchFamily="34" charset="0"/>
                <a:cs typeface="Open Sans" panose="020B0606030504020204" pitchFamily="34" charset="0"/>
              </a:rPr>
              <a:t>The surname of a customer is another variable that does not have a direct impact on their banking behavior or their decision to stay with or leave the bank.</a:t>
            </a:r>
          </a:p>
          <a:p>
            <a:pPr marL="285750" indent="-285750" algn="l">
              <a:buFont typeface="Arial" panose="020B0604020202020204" pitchFamily="34" charset="0"/>
              <a:buChar char="•"/>
            </a:pPr>
            <a:endParaRPr lang="en-US" sz="1400" dirty="0">
              <a:latin typeface="Open Sans" panose="020B0606030504020204" pitchFamily="34" charset="0"/>
              <a:ea typeface="Open Sans" panose="020B0606030504020204" pitchFamily="34" charset="0"/>
              <a:cs typeface="Open Sans" panose="020B0606030504020204" pitchFamily="34" charset="0"/>
            </a:endParaRPr>
          </a:p>
          <a:p>
            <a:pPr marL="285750" indent="-285750" algn="l">
              <a:buFont typeface="Arial" panose="020B0604020202020204" pitchFamily="34" charset="0"/>
              <a:buChar char="•"/>
            </a:pPr>
            <a:r>
              <a:rPr lang="en-US" sz="1400" b="1" dirty="0">
                <a:latin typeface="Open Sans" panose="020B0606030504020204" pitchFamily="34" charset="0"/>
                <a:ea typeface="Open Sans" panose="020B0606030504020204" pitchFamily="34" charset="0"/>
                <a:cs typeface="Open Sans" panose="020B0606030504020204" pitchFamily="34" charset="0"/>
              </a:rPr>
              <a:t>Gender: </a:t>
            </a:r>
            <a:r>
              <a:rPr lang="en-US" sz="1400" dirty="0">
                <a:latin typeface="Open Sans" panose="020B0606030504020204" pitchFamily="34" charset="0"/>
                <a:ea typeface="Open Sans" panose="020B0606030504020204" pitchFamily="34" charset="0"/>
                <a:cs typeface="Open Sans" panose="020B0606030504020204" pitchFamily="34" charset="0"/>
              </a:rPr>
              <a:t>Based on bias and ethical considerations, the inclusion of gender as a variable can potentially lead to biased outcomes. Moreover, our goal is to understand and predict churn based on financial behaviors and product usage, gender might not be relevant to this specific analysis.</a:t>
            </a:r>
          </a:p>
        </p:txBody>
      </p:sp>
    </p:spTree>
    <p:extLst>
      <p:ext uri="{BB962C8B-B14F-4D97-AF65-F5344CB8AC3E}">
        <p14:creationId xmlns:p14="http://schemas.microsoft.com/office/powerpoint/2010/main" val="2440813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6" name="Picture 5">
            <a:extLst>
              <a:ext uri="{FF2B5EF4-FFF2-40B4-BE49-F238E27FC236}">
                <a16:creationId xmlns:a16="http://schemas.microsoft.com/office/drawing/2014/main" id="{DF51771A-3605-75F1-901B-6EC884ED9C75}"/>
              </a:ext>
            </a:extLst>
          </p:cNvPr>
          <p:cNvPicPr>
            <a:picLocks noChangeAspect="1"/>
          </p:cNvPicPr>
          <p:nvPr/>
        </p:nvPicPr>
        <p:blipFill rotWithShape="1">
          <a:blip r:embed="rId3"/>
          <a:srcRect l="7448" r="12552"/>
          <a:stretch/>
        </p:blipFill>
        <p:spPr>
          <a:xfrm>
            <a:off x="4572000" y="312862"/>
            <a:ext cx="4092005" cy="4603498"/>
          </a:xfrm>
          <a:prstGeom prst="rect">
            <a:avLst/>
          </a:prstGeom>
          <a:ln>
            <a:noFill/>
          </a:ln>
          <a:effectLst>
            <a:softEdge rad="112500"/>
          </a:effectLst>
        </p:spPr>
      </p:pic>
      <p:pic>
        <p:nvPicPr>
          <p:cNvPr id="330" name="Google Shape;330;p55"/>
          <p:cNvPicPr preferRelativeResize="0"/>
          <p:nvPr/>
        </p:nvPicPr>
        <p:blipFill rotWithShape="1">
          <a:blip r:embed="rId4">
            <a:alphaModFix/>
          </a:blip>
          <a:srcRect/>
          <a:stretch/>
        </p:blipFill>
        <p:spPr>
          <a:xfrm>
            <a:off x="1087582" y="0"/>
            <a:ext cx="3684443" cy="5143499"/>
          </a:xfrm>
          <a:prstGeom prst="rect">
            <a:avLst/>
          </a:prstGeom>
          <a:noFill/>
          <a:ln>
            <a:noFill/>
          </a:ln>
        </p:spPr>
      </p:pic>
      <p:sp>
        <p:nvSpPr>
          <p:cNvPr id="331" name="Google Shape;331;p55"/>
          <p:cNvSpPr txBox="1"/>
          <p:nvPr/>
        </p:nvSpPr>
        <p:spPr>
          <a:xfrm>
            <a:off x="1904382" y="1629330"/>
            <a:ext cx="2483568" cy="2328642"/>
          </a:xfrm>
          <a:prstGeom prst="rect">
            <a:avLst/>
          </a:prstGeom>
          <a:noFill/>
          <a:ln>
            <a:noFill/>
          </a:ln>
        </p:spPr>
        <p:txBody>
          <a:bodyPr spcFirstLastPara="1" wrap="square" lIns="91425" tIns="91425" rIns="91425" bIns="91425" anchor="t" anchorCtr="0">
            <a:noAutofit/>
          </a:bodyPr>
          <a:lstStyle/>
          <a:p>
            <a:pPr lvl="0"/>
            <a:r>
              <a:rPr lang="en-US" sz="2600" dirty="0">
                <a:solidFill>
                  <a:schemeClr val="bg2"/>
                </a:solidFill>
                <a:latin typeface="Century Schoolbook" panose="02040604050505020304" pitchFamily="18" charset="0"/>
              </a:rPr>
              <a:t>Data Preparation</a:t>
            </a:r>
            <a:endParaRPr sz="2600" dirty="0">
              <a:solidFill>
                <a:schemeClr val="bg2"/>
              </a:solidFill>
              <a:latin typeface="Century Schoolbook" panose="02040604050505020304" pitchFamily="18" charset="0"/>
              <a:ea typeface="DM Serif Display"/>
              <a:cs typeface="DM Serif Display"/>
              <a:sym typeface="DM Serif Display"/>
            </a:endParaRPr>
          </a:p>
        </p:txBody>
      </p:sp>
      <p:sp>
        <p:nvSpPr>
          <p:cNvPr id="332" name="Google Shape;332;p55"/>
          <p:cNvSpPr/>
          <p:nvPr/>
        </p:nvSpPr>
        <p:spPr>
          <a:xfrm>
            <a:off x="1253871" y="271145"/>
            <a:ext cx="3334104" cy="4399672"/>
          </a:xfrm>
          <a:prstGeom prst="flowChartInternalStorag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30"/>
                                        </p:tgtEl>
                                        <p:attrNameLst>
                                          <p:attrName>style.visibility</p:attrName>
                                        </p:attrNameLst>
                                      </p:cBhvr>
                                      <p:to>
                                        <p:strVal val="visible"/>
                                      </p:to>
                                    </p:set>
                                    <p:anim calcmode="lin" valueType="num">
                                      <p:cBhvr additive="base">
                                        <p:cTn id="7" dur="1000"/>
                                        <p:tgtEl>
                                          <p:spTgt spid="330"/>
                                        </p:tgtEl>
                                        <p:attrNameLst>
                                          <p:attrName>ppt_x</p:attrName>
                                        </p:attrNameLst>
                                      </p:cBhvr>
                                      <p:tavLst>
                                        <p:tav tm="0">
                                          <p:val>
                                            <p:strVal val="#ppt_x-1"/>
                                          </p:val>
                                        </p:tav>
                                        <p:tav tm="100000">
                                          <p:val>
                                            <p:strVal val="#ppt_x"/>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32"/>
                                        </p:tgtEl>
                                        <p:attrNameLst>
                                          <p:attrName>style.visibility</p:attrName>
                                        </p:attrNameLst>
                                      </p:cBhvr>
                                      <p:to>
                                        <p:strVal val="visible"/>
                                      </p:to>
                                    </p:set>
                                    <p:animEffect transition="in" filter="fade">
                                      <p:cBhvr>
                                        <p:cTn id="11" dur="1000"/>
                                        <p:tgtEl>
                                          <p:spTgt spid="332"/>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331"/>
                                        </p:tgtEl>
                                        <p:attrNameLst>
                                          <p:attrName>style.visibility</p:attrName>
                                        </p:attrNameLst>
                                      </p:cBhvr>
                                      <p:to>
                                        <p:strVal val="visible"/>
                                      </p:to>
                                    </p:set>
                                    <p:animEffect transition="in" filter="fade">
                                      <p:cBhvr>
                                        <p:cTn id="15" dur="1000"/>
                                        <p:tgtEl>
                                          <p:spTgt spid="3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CFE4D-CCDA-F05B-3E6D-89E7DABF900C}"/>
              </a:ext>
            </a:extLst>
          </p:cNvPr>
          <p:cNvSpPr>
            <a:spLocks noGrp="1"/>
          </p:cNvSpPr>
          <p:nvPr>
            <p:ph type="title"/>
          </p:nvPr>
        </p:nvSpPr>
        <p:spPr>
          <a:xfrm>
            <a:off x="829663" y="436754"/>
            <a:ext cx="2980175" cy="982265"/>
          </a:xfrm>
        </p:spPr>
        <p:txBody>
          <a:bodyPr/>
          <a:lstStyle/>
          <a:p>
            <a:r>
              <a:rPr lang="en-US" sz="2200" kern="1200" spc="500" dirty="0">
                <a:ea typeface="+mj-ea"/>
                <a:cs typeface="+mj-cs"/>
                <a:sym typeface="Arial"/>
              </a:rPr>
              <a:t>Over Sampling</a:t>
            </a:r>
          </a:p>
        </p:txBody>
      </p:sp>
      <p:sp>
        <p:nvSpPr>
          <p:cNvPr id="3" name="Content Placeholder 2">
            <a:extLst>
              <a:ext uri="{FF2B5EF4-FFF2-40B4-BE49-F238E27FC236}">
                <a16:creationId xmlns:a16="http://schemas.microsoft.com/office/drawing/2014/main" id="{9947AC9E-3111-14D9-2B4E-8463EF7A0DA9}"/>
              </a:ext>
            </a:extLst>
          </p:cNvPr>
          <p:cNvSpPr>
            <a:spLocks noGrp="1"/>
          </p:cNvSpPr>
          <p:nvPr>
            <p:ph idx="1"/>
          </p:nvPr>
        </p:nvSpPr>
        <p:spPr>
          <a:xfrm>
            <a:off x="829662" y="1649342"/>
            <a:ext cx="3253608" cy="3277380"/>
          </a:xfrm>
        </p:spPr>
        <p:txBody>
          <a:bodyPr>
            <a:normAutofit/>
          </a:bodyPr>
          <a:lstStyle/>
          <a:p>
            <a:pPr>
              <a:lnSpc>
                <a:spcPct val="150000"/>
              </a:lnSpc>
              <a:buFont typeface="Arial" panose="020B0604020202020204" pitchFamily="34" charset="0"/>
              <a:buChar char="•"/>
            </a:pPr>
            <a:r>
              <a:rPr lang="en-US" sz="1500" dirty="0"/>
              <a:t>Observed that target variable has unequal distribution of 0s and 1s</a:t>
            </a:r>
          </a:p>
          <a:p>
            <a:pPr>
              <a:lnSpc>
                <a:spcPct val="150000"/>
              </a:lnSpc>
              <a:buFont typeface="Arial" panose="020B0604020202020204" pitchFamily="34" charset="0"/>
              <a:buChar char="•"/>
            </a:pPr>
            <a:r>
              <a:rPr lang="en-US" sz="1500" dirty="0"/>
              <a:t>Used Synthetic Minority Over-sampling Technique (SMOTE) to balance the distribution of target variable</a:t>
            </a:r>
          </a:p>
        </p:txBody>
      </p:sp>
      <p:sp>
        <p:nvSpPr>
          <p:cNvPr id="5" name="Title 1">
            <a:extLst>
              <a:ext uri="{FF2B5EF4-FFF2-40B4-BE49-F238E27FC236}">
                <a16:creationId xmlns:a16="http://schemas.microsoft.com/office/drawing/2014/main" id="{6B1C77EA-6A2C-65E1-A064-E47AF6CC1F5C}"/>
              </a:ext>
            </a:extLst>
          </p:cNvPr>
          <p:cNvSpPr txBox="1">
            <a:spLocks/>
          </p:cNvSpPr>
          <p:nvPr/>
        </p:nvSpPr>
        <p:spPr>
          <a:xfrm>
            <a:off x="5334166" y="436754"/>
            <a:ext cx="3103343" cy="982265"/>
          </a:xfrm>
          <a:prstGeom prst="rect">
            <a:avLst/>
          </a:prstGeom>
        </p:spPr>
        <p:txBody>
          <a:bodyPr vert="horz" lIns="68580" tIns="34290" rIns="68580" bIns="34290" rtlCol="0" anchor="ctr">
            <a:noAutofit/>
          </a:bodyPr>
          <a:lst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a:lstStyle>
          <a:p>
            <a:pPr algn="dist">
              <a:lnSpc>
                <a:spcPct val="100000"/>
              </a:lnSpc>
              <a:spcBef>
                <a:spcPts val="0"/>
              </a:spcBef>
              <a:buClr>
                <a:schemeClr val="lt1"/>
              </a:buClr>
              <a:buSzPts val="2800"/>
            </a:pPr>
            <a:r>
              <a:rPr lang="en-US" sz="2200" cap="none" dirty="0">
                <a:solidFill>
                  <a:schemeClr val="lt1"/>
                </a:solidFill>
                <a:latin typeface="DM Serif Display"/>
                <a:sym typeface="DM Serif Display"/>
              </a:rPr>
              <a:t>Label Encoding</a:t>
            </a:r>
          </a:p>
        </p:txBody>
      </p:sp>
      <p:sp>
        <p:nvSpPr>
          <p:cNvPr id="6" name="Content Placeholder 2">
            <a:extLst>
              <a:ext uri="{FF2B5EF4-FFF2-40B4-BE49-F238E27FC236}">
                <a16:creationId xmlns:a16="http://schemas.microsoft.com/office/drawing/2014/main" id="{86C74E46-CC66-A48E-9D1F-29703CEAA2D3}"/>
              </a:ext>
            </a:extLst>
          </p:cNvPr>
          <p:cNvSpPr txBox="1">
            <a:spLocks/>
          </p:cNvSpPr>
          <p:nvPr/>
        </p:nvSpPr>
        <p:spPr>
          <a:xfrm>
            <a:off x="5334166" y="1649344"/>
            <a:ext cx="3103343" cy="3277379"/>
          </a:xfrm>
          <a:prstGeom prst="rect">
            <a:avLst/>
          </a:prstGeom>
        </p:spPr>
        <p:txBody>
          <a:bodyPr vert="horz" lIns="68580" tIns="34290" rIns="68580" bIns="3429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75488"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94944"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5214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a:solidFill>
                  <a:schemeClr val="lt1"/>
                </a:solidFill>
                <a:latin typeface="Open Sans Light"/>
                <a:ea typeface="Open Sans Light"/>
                <a:cs typeface="Open Sans Light"/>
                <a:sym typeface="Open Sans Light"/>
              </a:rPr>
              <a:t>Categorical values need to be encoded into numerical values.</a:t>
            </a:r>
          </a:p>
          <a:p>
            <a:r>
              <a:rPr lang="en-US" sz="1500" dirty="0">
                <a:solidFill>
                  <a:schemeClr val="lt1"/>
                </a:solidFill>
                <a:latin typeface="Open Sans Light"/>
                <a:ea typeface="Open Sans Light"/>
                <a:cs typeface="Open Sans Light"/>
                <a:sym typeface="Open Sans Light"/>
              </a:rPr>
              <a:t>Created dummies for ‘Geography’</a:t>
            </a:r>
          </a:p>
          <a:p>
            <a:r>
              <a:rPr lang="en-US" sz="1500" dirty="0">
                <a:solidFill>
                  <a:schemeClr val="lt1"/>
                </a:solidFill>
                <a:latin typeface="Open Sans Light"/>
                <a:ea typeface="Open Sans Light"/>
                <a:cs typeface="Open Sans Light"/>
                <a:sym typeface="Open Sans Light"/>
              </a:rPr>
              <a:t>Changed ‘Balance’ and ‘Estimated Salary’ columns from string to numerical values</a:t>
            </a:r>
          </a:p>
        </p:txBody>
      </p:sp>
      <p:cxnSp>
        <p:nvCxnSpPr>
          <p:cNvPr id="10" name="Straight Connector 9">
            <a:extLst>
              <a:ext uri="{FF2B5EF4-FFF2-40B4-BE49-F238E27FC236}">
                <a16:creationId xmlns:a16="http://schemas.microsoft.com/office/drawing/2014/main" id="{2B388C61-8FE3-61B6-D2A2-1C2899926398}"/>
              </a:ext>
            </a:extLst>
          </p:cNvPr>
          <p:cNvCxnSpPr>
            <a:cxnSpLocks/>
          </p:cNvCxnSpPr>
          <p:nvPr/>
        </p:nvCxnSpPr>
        <p:spPr>
          <a:xfrm>
            <a:off x="906518" y="1095704"/>
            <a:ext cx="2680139" cy="0"/>
          </a:xfrm>
          <a:prstGeom prst="line">
            <a:avLst/>
          </a:prstGeom>
          <a:ln/>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A6F15291-0408-DF73-D07B-CBDFA95C6B6E}"/>
              </a:ext>
            </a:extLst>
          </p:cNvPr>
          <p:cNvCxnSpPr>
            <a:cxnSpLocks/>
          </p:cNvCxnSpPr>
          <p:nvPr/>
        </p:nvCxnSpPr>
        <p:spPr>
          <a:xfrm>
            <a:off x="5360273" y="1099649"/>
            <a:ext cx="2999378" cy="0"/>
          </a:xfrm>
          <a:prstGeom prst="line">
            <a:avLst/>
          </a:prstGeom>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276711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CFE4D-CCDA-F05B-3E6D-89E7DABF900C}"/>
              </a:ext>
            </a:extLst>
          </p:cNvPr>
          <p:cNvSpPr>
            <a:spLocks noGrp="1"/>
          </p:cNvSpPr>
          <p:nvPr>
            <p:ph type="title"/>
          </p:nvPr>
        </p:nvSpPr>
        <p:spPr>
          <a:xfrm>
            <a:off x="966379" y="463604"/>
            <a:ext cx="2980175" cy="982265"/>
          </a:xfrm>
        </p:spPr>
        <p:txBody>
          <a:bodyPr/>
          <a:lstStyle/>
          <a:p>
            <a:pPr>
              <a:lnSpc>
                <a:spcPct val="120000"/>
              </a:lnSpc>
              <a:spcBef>
                <a:spcPct val="0"/>
              </a:spcBef>
              <a:buClr>
                <a:srgbClr val="000000"/>
              </a:buClr>
            </a:pPr>
            <a:r>
              <a:rPr lang="en-US" sz="2000" kern="1200" spc="500" dirty="0">
                <a:ea typeface="+mj-ea"/>
                <a:cs typeface="+mj-cs"/>
                <a:sym typeface="Arial"/>
              </a:rPr>
              <a:t>Null Handling</a:t>
            </a:r>
          </a:p>
        </p:txBody>
      </p:sp>
      <p:sp>
        <p:nvSpPr>
          <p:cNvPr id="3" name="Content Placeholder 2">
            <a:extLst>
              <a:ext uri="{FF2B5EF4-FFF2-40B4-BE49-F238E27FC236}">
                <a16:creationId xmlns:a16="http://schemas.microsoft.com/office/drawing/2014/main" id="{9947AC9E-3111-14D9-2B4E-8463EF7A0DA9}"/>
              </a:ext>
            </a:extLst>
          </p:cNvPr>
          <p:cNvSpPr>
            <a:spLocks noGrp="1"/>
          </p:cNvSpPr>
          <p:nvPr>
            <p:ph idx="1"/>
          </p:nvPr>
        </p:nvSpPr>
        <p:spPr>
          <a:xfrm>
            <a:off x="966378" y="1674836"/>
            <a:ext cx="3253608" cy="1913665"/>
          </a:xfrm>
        </p:spPr>
        <p:txBody>
          <a:bodyPr>
            <a:normAutofit/>
          </a:bodyPr>
          <a:lstStyle/>
          <a:p>
            <a:pPr>
              <a:buFont typeface="Arial" panose="020B0604020202020204" pitchFamily="34" charset="0"/>
              <a:buChar char="•"/>
            </a:pPr>
            <a:r>
              <a:rPr lang="en-US" sz="1500" dirty="0"/>
              <a:t>To prevent inaccurate model training, we need to address the missing values.</a:t>
            </a:r>
          </a:p>
          <a:p>
            <a:pPr>
              <a:buFont typeface="Arial" panose="020B0604020202020204" pitchFamily="34" charset="0"/>
              <a:buChar char="•"/>
            </a:pPr>
            <a:r>
              <a:rPr lang="en-US" sz="1500" dirty="0"/>
              <a:t>Used mode to fill in the missing data</a:t>
            </a:r>
          </a:p>
        </p:txBody>
      </p:sp>
      <p:sp>
        <p:nvSpPr>
          <p:cNvPr id="5" name="Title 1">
            <a:extLst>
              <a:ext uri="{FF2B5EF4-FFF2-40B4-BE49-F238E27FC236}">
                <a16:creationId xmlns:a16="http://schemas.microsoft.com/office/drawing/2014/main" id="{6B1C77EA-6A2C-65E1-A064-E47AF6CC1F5C}"/>
              </a:ext>
            </a:extLst>
          </p:cNvPr>
          <p:cNvSpPr txBox="1">
            <a:spLocks/>
          </p:cNvSpPr>
          <p:nvPr/>
        </p:nvSpPr>
        <p:spPr>
          <a:xfrm>
            <a:off x="5197448" y="463604"/>
            <a:ext cx="3717951" cy="982265"/>
          </a:xfrm>
          <a:prstGeom prst="rect">
            <a:avLst/>
          </a:prstGeom>
        </p:spPr>
        <p:txBody>
          <a:bodyPr vert="horz" lIns="68580" tIns="34290" rIns="68580" bIns="34290" rtlCol="0" anchor="ctr">
            <a:noAutofit/>
          </a:bodyPr>
          <a:lst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a:lstStyle>
          <a:p>
            <a:r>
              <a:rPr lang="en-US" sz="2000" cap="none" dirty="0">
                <a:solidFill>
                  <a:schemeClr val="lt1"/>
                </a:solidFill>
                <a:latin typeface="DM Serif Display"/>
                <a:sym typeface="DM Serif Display"/>
              </a:rPr>
              <a:t>Column Dropping</a:t>
            </a:r>
          </a:p>
        </p:txBody>
      </p:sp>
      <p:sp>
        <p:nvSpPr>
          <p:cNvPr id="6" name="Content Placeholder 2">
            <a:extLst>
              <a:ext uri="{FF2B5EF4-FFF2-40B4-BE49-F238E27FC236}">
                <a16:creationId xmlns:a16="http://schemas.microsoft.com/office/drawing/2014/main" id="{86C74E46-CC66-A48E-9D1F-29703CEAA2D3}"/>
              </a:ext>
            </a:extLst>
          </p:cNvPr>
          <p:cNvSpPr txBox="1">
            <a:spLocks/>
          </p:cNvSpPr>
          <p:nvPr/>
        </p:nvSpPr>
        <p:spPr>
          <a:xfrm>
            <a:off x="5197449" y="1674836"/>
            <a:ext cx="3103343" cy="1913664"/>
          </a:xfrm>
          <a:prstGeom prst="rect">
            <a:avLst/>
          </a:prstGeom>
        </p:spPr>
        <p:txBody>
          <a:bodyPr vert="horz" lIns="68580" tIns="34290" rIns="68580" bIns="3429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75488"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94944"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5214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a:solidFill>
                  <a:schemeClr val="lt1"/>
                </a:solidFill>
                <a:latin typeface="Open Sans Light"/>
                <a:ea typeface="Open Sans Light"/>
                <a:cs typeface="Open Sans Light"/>
                <a:sym typeface="Open Sans Light"/>
              </a:rPr>
              <a:t>Remove unwanted columns to build an efficient model.</a:t>
            </a:r>
          </a:p>
          <a:p>
            <a:r>
              <a:rPr lang="en-US" sz="1500" dirty="0">
                <a:solidFill>
                  <a:schemeClr val="lt1"/>
                </a:solidFill>
                <a:latin typeface="Open Sans Light"/>
                <a:ea typeface="Open Sans Light"/>
                <a:cs typeface="Open Sans Light"/>
                <a:sym typeface="Open Sans Light"/>
              </a:rPr>
              <a:t>These columns have minimal to negligible effect on the target variable.</a:t>
            </a:r>
          </a:p>
        </p:txBody>
      </p:sp>
      <p:cxnSp>
        <p:nvCxnSpPr>
          <p:cNvPr id="4" name="Straight Connector 3">
            <a:extLst>
              <a:ext uri="{FF2B5EF4-FFF2-40B4-BE49-F238E27FC236}">
                <a16:creationId xmlns:a16="http://schemas.microsoft.com/office/drawing/2014/main" id="{5FB5A6BE-8F6E-4C08-9009-EA91D6174EE6}"/>
              </a:ext>
            </a:extLst>
          </p:cNvPr>
          <p:cNvCxnSpPr>
            <a:cxnSpLocks/>
          </p:cNvCxnSpPr>
          <p:nvPr/>
        </p:nvCxnSpPr>
        <p:spPr>
          <a:xfrm>
            <a:off x="5289329" y="1115414"/>
            <a:ext cx="3287111" cy="0"/>
          </a:xfrm>
          <a:prstGeom prst="line">
            <a:avLst/>
          </a:prstGeom>
          <a:ln/>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0C0435AD-72B6-892A-A9F5-DF501D478D0F}"/>
              </a:ext>
            </a:extLst>
          </p:cNvPr>
          <p:cNvCxnSpPr>
            <a:cxnSpLocks/>
          </p:cNvCxnSpPr>
          <p:nvPr/>
        </p:nvCxnSpPr>
        <p:spPr>
          <a:xfrm>
            <a:off x="993241" y="1115414"/>
            <a:ext cx="2798366" cy="0"/>
          </a:xfrm>
          <a:prstGeom prst="line">
            <a:avLst/>
          </a:prstGeom>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583568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57"/>
        <p:cNvGrpSpPr/>
        <p:nvPr/>
      </p:nvGrpSpPr>
      <p:grpSpPr>
        <a:xfrm>
          <a:off x="0" y="0"/>
          <a:ext cx="0" cy="0"/>
          <a:chOff x="0" y="0"/>
          <a:chExt cx="0" cy="0"/>
        </a:xfrm>
      </p:grpSpPr>
      <p:sp>
        <p:nvSpPr>
          <p:cNvPr id="1459" name="Google Shape;1459;p94"/>
          <p:cNvSpPr txBox="1">
            <a:spLocks noGrp="1"/>
          </p:cNvSpPr>
          <p:nvPr>
            <p:ph type="ctrTitle"/>
          </p:nvPr>
        </p:nvSpPr>
        <p:spPr>
          <a:xfrm flipH="1">
            <a:off x="783072" y="764023"/>
            <a:ext cx="4076100" cy="1255800"/>
          </a:xfrm>
          <a:prstGeom prst="rect">
            <a:avLst/>
          </a:prstGeom>
        </p:spPr>
        <p:txBody>
          <a:bodyPr spcFirstLastPara="1" wrap="square" lIns="91425" tIns="91425" rIns="91425" bIns="91425" anchor="b" anchorCtr="0">
            <a:noAutofit/>
          </a:bodyPr>
          <a:lstStyle/>
          <a:p>
            <a:pPr lvl="0"/>
            <a:r>
              <a:rPr lang="en-US" dirty="0">
                <a:solidFill>
                  <a:schemeClr val="dk1"/>
                </a:solidFill>
              </a:rPr>
              <a:t>Modeling Overview</a:t>
            </a:r>
            <a:endParaRPr dirty="0">
              <a:solidFill>
                <a:schemeClr val="dk1"/>
              </a:solidFill>
            </a:endParaRPr>
          </a:p>
        </p:txBody>
      </p:sp>
      <p:sp>
        <p:nvSpPr>
          <p:cNvPr id="4" name="Google Shape;354;p58">
            <a:extLst>
              <a:ext uri="{FF2B5EF4-FFF2-40B4-BE49-F238E27FC236}">
                <a16:creationId xmlns:a16="http://schemas.microsoft.com/office/drawing/2014/main" id="{CFE04E6B-942E-4FE2-942A-040F5E3F1D60}"/>
              </a:ext>
            </a:extLst>
          </p:cNvPr>
          <p:cNvSpPr/>
          <p:nvPr/>
        </p:nvSpPr>
        <p:spPr>
          <a:xfrm>
            <a:off x="4324150" y="0"/>
            <a:ext cx="4819850" cy="5143500"/>
          </a:xfrm>
          <a:prstGeom prst="rect">
            <a:avLst/>
          </a:prstGeom>
          <a:solidFill>
            <a:schemeClr val="dk1">
              <a:alpha val="723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99;p60">
            <a:extLst>
              <a:ext uri="{FF2B5EF4-FFF2-40B4-BE49-F238E27FC236}">
                <a16:creationId xmlns:a16="http://schemas.microsoft.com/office/drawing/2014/main" id="{32857D82-1EF1-5EB4-80E1-4EFF375365A3}"/>
              </a:ext>
            </a:extLst>
          </p:cNvPr>
          <p:cNvSpPr txBox="1">
            <a:spLocks noGrp="1"/>
          </p:cNvSpPr>
          <p:nvPr>
            <p:ph type="subTitle" idx="1"/>
          </p:nvPr>
        </p:nvSpPr>
        <p:spPr>
          <a:xfrm>
            <a:off x="4879008" y="1313234"/>
            <a:ext cx="3710133" cy="3375498"/>
          </a:xfrm>
          <a:prstGeom prst="rect">
            <a:avLst/>
          </a:prstGeom>
          <a:solidFill>
            <a:schemeClr val="accent1">
              <a:lumMod val="95000"/>
            </a:schemeClr>
          </a:solidFill>
        </p:spPr>
        <p:txBody>
          <a:bodyPr spcFirstLastPara="1" wrap="square" lIns="91425" tIns="91425" rIns="91425" bIns="91425" anchor="t" anchorCtr="0">
            <a:noAutofit/>
          </a:bodyPr>
          <a:lstStyle/>
          <a:p>
            <a:pPr marL="0" lvl="0" indent="0" algn="l" rtl="0">
              <a:lnSpc>
                <a:spcPct val="115000"/>
              </a:lnSpc>
              <a:spcBef>
                <a:spcPts val="0"/>
              </a:spcBef>
              <a:buNone/>
            </a:pPr>
            <a:r>
              <a:rPr lang="en-US" sz="1400" b="1"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Models Implemented:</a:t>
            </a:r>
          </a:p>
          <a:p>
            <a:pPr marL="0" lvl="0" indent="0" algn="l" rtl="0">
              <a:lnSpc>
                <a:spcPct val="115000"/>
              </a:lnSpc>
              <a:spcBef>
                <a:spcPts val="0"/>
              </a:spcBef>
              <a:buNone/>
            </a:pPr>
            <a:endPar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endParaRPr>
          </a:p>
          <a:p>
            <a:pPr marL="0" lvl="0" indent="0" algn="l" rtl="0">
              <a:lnSpc>
                <a:spcPct val="115000"/>
              </a:lnSpc>
              <a:spcBef>
                <a:spcPts val="0"/>
              </a:spcBef>
              <a:buNone/>
            </a:pPr>
            <a:r>
              <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We implemented a diverse set of models, including:</a:t>
            </a:r>
          </a:p>
          <a:p>
            <a:pPr marL="0" lvl="0" indent="0" algn="l" rtl="0">
              <a:lnSpc>
                <a:spcPct val="115000"/>
              </a:lnSpc>
              <a:spcBef>
                <a:spcPts val="0"/>
              </a:spcBef>
              <a:buNone/>
            </a:pPr>
            <a:r>
              <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Decision Tree, Logistic Regression, </a:t>
            </a:r>
          </a:p>
          <a:p>
            <a:pPr marL="0" lvl="0" indent="0" algn="l" rtl="0">
              <a:lnSpc>
                <a:spcPct val="115000"/>
              </a:lnSpc>
              <a:spcBef>
                <a:spcPts val="0"/>
              </a:spcBef>
              <a:buNone/>
            </a:pPr>
            <a:r>
              <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SVM, Neural Networks, Random Forest, Ensemble Models, Gradient Boosting, </a:t>
            </a:r>
            <a:r>
              <a:rPr lang="en-US" sz="1400" dirty="0" err="1">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XGBoost</a:t>
            </a:r>
            <a:r>
              <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 and K-NN. </a:t>
            </a:r>
          </a:p>
          <a:p>
            <a:pPr marL="0" lvl="0" indent="0" algn="l" rtl="0">
              <a:lnSpc>
                <a:spcPct val="115000"/>
              </a:lnSpc>
              <a:spcBef>
                <a:spcPts val="0"/>
              </a:spcBef>
              <a:buNone/>
            </a:pPr>
            <a:endPar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endParaRPr>
          </a:p>
          <a:p>
            <a:pPr marL="0" lvl="0" indent="0" algn="l" rtl="0">
              <a:lnSpc>
                <a:spcPct val="115000"/>
              </a:lnSpc>
              <a:spcBef>
                <a:spcPts val="0"/>
              </a:spcBef>
              <a:buNone/>
            </a:pPr>
            <a:r>
              <a:rPr lang="en-US" sz="1400" dirty="0">
                <a:solidFill>
                  <a:schemeClr val="bg1">
                    <a:lumMod val="50000"/>
                  </a:schemeClr>
                </a:solidFill>
                <a:latin typeface="Open Sans Light" panose="020B0306030504020204" pitchFamily="34" charset="0"/>
                <a:ea typeface="Open Sans Light" panose="020B0306030504020204" pitchFamily="34" charset="0"/>
                <a:cs typeface="Open Sans Light" panose="020B0306030504020204" pitchFamily="34" charset="0"/>
                <a:sym typeface="Open Sans Light"/>
              </a:rPr>
              <a:t>Each model brings a unique approach to tackling the challenge of predicting bank churn.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459"/>
                                        </p:tgtEl>
                                        <p:attrNameLst>
                                          <p:attrName>style.visibility</p:attrName>
                                        </p:attrNameLst>
                                      </p:cBhvr>
                                      <p:to>
                                        <p:strVal val="visible"/>
                                      </p:to>
                                    </p:set>
                                    <p:anim calcmode="lin" valueType="num">
                                      <p:cBhvr additive="base">
                                        <p:cTn id="7" dur="1000"/>
                                        <p:tgtEl>
                                          <p:spTgt spid="14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Investment Business Plan By Slidesgo">
  <a:themeElements>
    <a:clrScheme name="Simple Light">
      <a:dk1>
        <a:srgbClr val="F3F3F3"/>
      </a:dk1>
      <a:lt1>
        <a:srgbClr val="434343"/>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Investment Business Plan By Slidesgo">
  <a:themeElements>
    <a:clrScheme name="Simple Light">
      <a:dk1>
        <a:srgbClr val="F3F3F3"/>
      </a:dk1>
      <a:lt1>
        <a:srgbClr val="434343"/>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1229</Words>
  <Application>Microsoft Office PowerPoint</Application>
  <PresentationFormat>On-screen Show (16:9)</PresentationFormat>
  <Paragraphs>133</Paragraphs>
  <Slides>21</Slides>
  <Notes>16</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21</vt:i4>
      </vt:variant>
    </vt:vector>
  </HeadingPairs>
  <TitlesOfParts>
    <vt:vector size="31" baseType="lpstr">
      <vt:lpstr>Century Schoolbook</vt:lpstr>
      <vt:lpstr>Open Sans</vt:lpstr>
      <vt:lpstr>Open Sans Light</vt:lpstr>
      <vt:lpstr>Share</vt:lpstr>
      <vt:lpstr>Arial</vt:lpstr>
      <vt:lpstr>DM Serif Display</vt:lpstr>
      <vt:lpstr>Fira Sans Extra Condensed Medium</vt:lpstr>
      <vt:lpstr>Söhne</vt:lpstr>
      <vt:lpstr>Investment Business Plan By Slidesgo</vt:lpstr>
      <vt:lpstr>1_Investment Business Plan By Slidesgo</vt:lpstr>
      <vt:lpstr>CIS 508: Team 344 Group Presentation</vt:lpstr>
      <vt:lpstr>Business Overview</vt:lpstr>
      <vt:lpstr>Dataset</vt:lpstr>
      <vt:lpstr>01 CreditScore</vt:lpstr>
      <vt:lpstr>Data Choice</vt:lpstr>
      <vt:lpstr>PowerPoint Presentation</vt:lpstr>
      <vt:lpstr>Over Sampling</vt:lpstr>
      <vt:lpstr>Null Handling</vt:lpstr>
      <vt:lpstr>Modeling Overview</vt:lpstr>
      <vt:lpstr>PowerPoint Presentation</vt:lpstr>
      <vt:lpstr>PowerPoint Presentation</vt:lpstr>
      <vt:lpstr>PowerPoint Presentation</vt:lpstr>
      <vt:lpstr>PowerPoint Presentation</vt:lpstr>
      <vt:lpstr>PowerPoint Presentation</vt:lpstr>
      <vt:lpstr>Model  Evaluation</vt:lpstr>
      <vt:lpstr>Evaluation:  Lift/Gain Curve</vt:lpstr>
      <vt:lpstr>Evaluation:  Business Case Development Steps for Project Improvement.</vt:lpstr>
      <vt:lpstr>Evaluation: Suggesting Improvements</vt:lpstr>
      <vt:lpstr>Deployment strategies</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 508: Team 344 Group Presentation</dc:title>
  <cp:lastModifiedBy>Wenhsien Hsu</cp:lastModifiedBy>
  <cp:revision>4</cp:revision>
  <dcterms:modified xsi:type="dcterms:W3CDTF">2023-12-05T06:53:12Z</dcterms:modified>
</cp:coreProperties>
</file>